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3" r:id="rId6"/>
    <p:sldId id="264" r:id="rId7"/>
    <p:sldId id="262" r:id="rId8"/>
    <p:sldId id="265" r:id="rId9"/>
    <p:sldId id="266" r:id="rId10"/>
    <p:sldId id="267" r:id="rId11"/>
    <p:sldId id="268" r:id="rId12"/>
    <p:sldId id="269" r:id="rId13"/>
    <p:sldId id="270" r:id="rId14"/>
    <p:sldId id="273"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0" r:id="rId32"/>
    <p:sldId id="288" r:id="rId33"/>
    <p:sldId id="291" r:id="rId34"/>
    <p:sldId id="289" r:id="rId35"/>
    <p:sldId id="292" r:id="rId36"/>
    <p:sldId id="293"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F57D7-752A-46A5-BE97-77D257CE8EDF}" v="628" dt="2023-03-05T11:47:45.059"/>
    <p1510:client id="{33B466F2-828D-46D8-B66A-37A9063F8C10}" v="129" dt="2023-03-04T15:00:50.171"/>
    <p1510:client id="{41A2A35A-62F1-4CB3-A3EF-50A6E5DFE8D8}" v="78" dt="2023-03-04T13:31:06.278"/>
    <p1510:client id="{6F118B63-52D1-401E-B14D-60D9C5BD2C37}" v="2244" dt="2023-03-08T14:41:39.001"/>
    <p1510:client id="{7AF0EFF4-BE9C-4E1D-8A1A-CF9F7814D6FC}" v="2380" dt="2023-03-04T19:32:25.729"/>
    <p1510:client id="{90853CE8-62C2-49B1-B8ED-4CAEC5ECEA0A}" v="2064" dt="2023-03-07T19:19:16.402"/>
    <p1510:client id="{BDF95B32-DCE8-496B-8025-43B04DEEB570}" v="182" dt="2023-03-22T03:41:13.185"/>
    <p1510:client id="{C3C792C0-73F5-4032-AF7F-469DD609B5F9}" v="2085" dt="2023-03-05T17:52:12.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tim Samui" userId="b32dead817a60664" providerId="Windows Live" clId="Web-{41A2A35A-62F1-4CB3-A3EF-50A6E5DFE8D8}"/>
    <pc:docChg chg="addSld delSld modSld addMainMaster delMainMaster">
      <pc:chgData name="Raktim Samui" userId="b32dead817a60664" providerId="Windows Live" clId="Web-{41A2A35A-62F1-4CB3-A3EF-50A6E5DFE8D8}" dt="2023-03-04T13:31:06.278" v="76"/>
      <pc:docMkLst>
        <pc:docMk/>
      </pc:docMkLst>
      <pc:sldChg chg="addSp delSp modSp del mod setBg modClrScheme chgLayout">
        <pc:chgData name="Raktim Samui" userId="b32dead817a60664" providerId="Windows Live" clId="Web-{41A2A35A-62F1-4CB3-A3EF-50A6E5DFE8D8}" dt="2023-03-04T13:27:16.426" v="62"/>
        <pc:sldMkLst>
          <pc:docMk/>
          <pc:sldMk cId="109857222" sldId="256"/>
        </pc:sldMkLst>
        <pc:spChg chg="mod">
          <ac:chgData name="Raktim Samui" userId="b32dead817a60664" providerId="Windows Live" clId="Web-{41A2A35A-62F1-4CB3-A3EF-50A6E5DFE8D8}" dt="2023-03-04T13:25:27.266" v="41" actId="20577"/>
          <ac:spMkLst>
            <pc:docMk/>
            <pc:sldMk cId="109857222" sldId="256"/>
            <ac:spMk id="2" creationId="{00000000-0000-0000-0000-000000000000}"/>
          </ac:spMkLst>
        </pc:spChg>
        <pc:spChg chg="mod">
          <ac:chgData name="Raktim Samui" userId="b32dead817a60664" providerId="Windows Live" clId="Web-{41A2A35A-62F1-4CB3-A3EF-50A6E5DFE8D8}" dt="2023-03-04T13:00:11.942" v="1"/>
          <ac:spMkLst>
            <pc:docMk/>
            <pc:sldMk cId="109857222" sldId="256"/>
            <ac:spMk id="3" creationId="{00000000-0000-0000-0000-000000000000}"/>
          </ac:spMkLst>
        </pc:spChg>
        <pc:spChg chg="add del mod">
          <ac:chgData name="Raktim Samui" userId="b32dead817a60664" providerId="Windows Live" clId="Web-{41A2A35A-62F1-4CB3-A3EF-50A6E5DFE8D8}" dt="2023-03-04T13:02:17.118" v="32"/>
          <ac:spMkLst>
            <pc:docMk/>
            <pc:sldMk cId="109857222" sldId="256"/>
            <ac:spMk id="6" creationId="{410248D9-2F7E-10B4-07D5-0EDE4AAFE6CA}"/>
          </ac:spMkLst>
        </pc:spChg>
        <pc:spChg chg="add del">
          <ac:chgData name="Raktim Samui" userId="b32dead817a60664" providerId="Windows Live" clId="Web-{41A2A35A-62F1-4CB3-A3EF-50A6E5DFE8D8}" dt="2023-03-04T13:00:11.942" v="1"/>
          <ac:spMkLst>
            <pc:docMk/>
            <pc:sldMk cId="109857222" sldId="256"/>
            <ac:spMk id="9" creationId="{F2E5B6AE-5EFE-45F0-A2AE-ED771CA3D7DD}"/>
          </ac:spMkLst>
        </pc:spChg>
        <pc:picChg chg="add del">
          <ac:chgData name="Raktim Samui" userId="b32dead817a60664" providerId="Windows Live" clId="Web-{41A2A35A-62F1-4CB3-A3EF-50A6E5DFE8D8}" dt="2023-03-04T13:00:11.942" v="1"/>
          <ac:picMkLst>
            <pc:docMk/>
            <pc:sldMk cId="109857222" sldId="256"/>
            <ac:picMk id="4" creationId="{FEE1DE56-2985-804E-061D-F7A42BBD5AA0}"/>
          </ac:picMkLst>
        </pc:picChg>
        <pc:picChg chg="add del mod">
          <ac:chgData name="Raktim Samui" userId="b32dead817a60664" providerId="Windows Live" clId="Web-{41A2A35A-62F1-4CB3-A3EF-50A6E5DFE8D8}" dt="2023-03-04T13:02:17.118" v="33"/>
          <ac:picMkLst>
            <pc:docMk/>
            <pc:sldMk cId="109857222" sldId="256"/>
            <ac:picMk id="5" creationId="{247F4A83-E531-DE31-DFAA-0C48F8C17E74}"/>
          </ac:picMkLst>
        </pc:picChg>
        <pc:cxnChg chg="add del">
          <ac:chgData name="Raktim Samui" userId="b32dead817a60664" providerId="Windows Live" clId="Web-{41A2A35A-62F1-4CB3-A3EF-50A6E5DFE8D8}" dt="2023-03-04T13:00:11.942" v="1"/>
          <ac:cxnSpMkLst>
            <pc:docMk/>
            <pc:sldMk cId="109857222" sldId="256"/>
            <ac:cxnSpMk id="11" creationId="{D255B435-D9F3-4A31-B89E-36741390DB4B}"/>
          </ac:cxnSpMkLst>
        </pc:cxnChg>
      </pc:sldChg>
      <pc:sldChg chg="delSp modSp add replId">
        <pc:chgData name="Raktim Samui" userId="b32dead817a60664" providerId="Windows Live" clId="Web-{41A2A35A-62F1-4CB3-A3EF-50A6E5DFE8D8}" dt="2023-03-04T13:30:35.574" v="75" actId="1076"/>
        <pc:sldMkLst>
          <pc:docMk/>
          <pc:sldMk cId="923410596" sldId="257"/>
        </pc:sldMkLst>
        <pc:spChg chg="mod">
          <ac:chgData name="Raktim Samui" userId="b32dead817a60664" providerId="Windows Live" clId="Web-{41A2A35A-62F1-4CB3-A3EF-50A6E5DFE8D8}" dt="2023-03-04T13:30:35.574" v="75" actId="1076"/>
          <ac:spMkLst>
            <pc:docMk/>
            <pc:sldMk cId="923410596" sldId="257"/>
            <ac:spMk id="2" creationId="{00000000-0000-0000-0000-000000000000}"/>
          </ac:spMkLst>
        </pc:spChg>
        <pc:spChg chg="del mod">
          <ac:chgData name="Raktim Samui" userId="b32dead817a60664" providerId="Windows Live" clId="Web-{41A2A35A-62F1-4CB3-A3EF-50A6E5DFE8D8}" dt="2023-03-04T13:28:20.476" v="65"/>
          <ac:spMkLst>
            <pc:docMk/>
            <pc:sldMk cId="923410596" sldId="257"/>
            <ac:spMk id="3" creationId="{00000000-0000-0000-0000-000000000000}"/>
          </ac:spMkLst>
        </pc:spChg>
      </pc:sldChg>
      <pc:sldChg chg="new">
        <pc:chgData name="Raktim Samui" userId="b32dead817a60664" providerId="Windows Live" clId="Web-{41A2A35A-62F1-4CB3-A3EF-50A6E5DFE8D8}" dt="2023-03-04T13:31:06.278" v="76"/>
        <pc:sldMkLst>
          <pc:docMk/>
          <pc:sldMk cId="3476651421" sldId="258"/>
        </pc:sldMkLst>
      </pc:sldChg>
      <pc:sldMasterChg chg="add del addSldLayout delSldLayout">
        <pc:chgData name="Raktim Samui" userId="b32dead817a60664" providerId="Windows Live" clId="Web-{41A2A35A-62F1-4CB3-A3EF-50A6E5DFE8D8}" dt="2023-03-04T13:00:11.942" v="1"/>
        <pc:sldMasterMkLst>
          <pc:docMk/>
          <pc:sldMasterMk cId="2460954070" sldId="2147483660"/>
        </pc:sldMasterMkLst>
        <pc:sldLayoutChg chg="add del">
          <pc:chgData name="Raktim Samui" userId="b32dead817a60664" providerId="Windows Live" clId="Web-{41A2A35A-62F1-4CB3-A3EF-50A6E5DFE8D8}" dt="2023-03-04T13:00:11.942" v="1"/>
          <pc:sldLayoutMkLst>
            <pc:docMk/>
            <pc:sldMasterMk cId="2460954070" sldId="2147483660"/>
            <pc:sldLayoutMk cId="2385387890" sldId="2147483661"/>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949138452" sldId="2147483662"/>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2591524520" sldId="2147483663"/>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1203092039" sldId="2147483664"/>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3733172339" sldId="2147483665"/>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3210312558" sldId="2147483666"/>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3146388984" sldId="2147483667"/>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3171841454" sldId="2147483668"/>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1718958274" sldId="2147483669"/>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2202905451" sldId="2147483670"/>
          </pc:sldLayoutMkLst>
        </pc:sldLayoutChg>
        <pc:sldLayoutChg chg="add del">
          <pc:chgData name="Raktim Samui" userId="b32dead817a60664" providerId="Windows Live" clId="Web-{41A2A35A-62F1-4CB3-A3EF-50A6E5DFE8D8}" dt="2023-03-04T13:00:11.942" v="1"/>
          <pc:sldLayoutMkLst>
            <pc:docMk/>
            <pc:sldMasterMk cId="2460954070" sldId="2147483660"/>
            <pc:sldLayoutMk cId="3479445657" sldId="2147483671"/>
          </pc:sldLayoutMkLst>
        </pc:sldLayoutChg>
      </pc:sldMasterChg>
      <pc:sldMasterChg chg="add del addSldLayout delSldLayout">
        <pc:chgData name="Raktim Samui" userId="b32dead817a60664" providerId="Windows Live" clId="Web-{41A2A35A-62F1-4CB3-A3EF-50A6E5DFE8D8}" dt="2023-03-04T13:00:11.942" v="1"/>
        <pc:sldMasterMkLst>
          <pc:docMk/>
          <pc:sldMasterMk cId="2280515171" sldId="2147483698"/>
        </pc:sldMasterMkLst>
        <pc:sldLayoutChg chg="add del">
          <pc:chgData name="Raktim Samui" userId="b32dead817a60664" providerId="Windows Live" clId="Web-{41A2A35A-62F1-4CB3-A3EF-50A6E5DFE8D8}" dt="2023-03-04T13:00:11.942" v="1"/>
          <pc:sldLayoutMkLst>
            <pc:docMk/>
            <pc:sldMasterMk cId="2280515171" sldId="2147483698"/>
            <pc:sldLayoutMk cId="1444028412" sldId="2147483687"/>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855140086" sldId="2147483688"/>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61433958" sldId="2147483689"/>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351582146" sldId="2147483690"/>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1922326442" sldId="2147483691"/>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2370849413" sldId="2147483692"/>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293825092" sldId="2147483693"/>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949773552" sldId="2147483694"/>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82426718" sldId="2147483695"/>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1132766026" sldId="2147483696"/>
          </pc:sldLayoutMkLst>
        </pc:sldLayoutChg>
        <pc:sldLayoutChg chg="add del">
          <pc:chgData name="Raktim Samui" userId="b32dead817a60664" providerId="Windows Live" clId="Web-{41A2A35A-62F1-4CB3-A3EF-50A6E5DFE8D8}" dt="2023-03-04T13:00:11.942" v="1"/>
          <pc:sldLayoutMkLst>
            <pc:docMk/>
            <pc:sldMasterMk cId="2280515171" sldId="2147483698"/>
            <pc:sldLayoutMk cId="378148835" sldId="2147483697"/>
          </pc:sldLayoutMkLst>
        </pc:sldLayoutChg>
      </pc:sldMasterChg>
    </pc:docChg>
  </pc:docChgLst>
  <pc:docChgLst>
    <pc:chgData name="Raktim Samui" userId="b32dead817a60664" providerId="Windows Live" clId="Web-{7AF0EFF4-BE9C-4E1D-8A1A-CF9F7814D6FC}"/>
    <pc:docChg chg="addSld delSld modSld">
      <pc:chgData name="Raktim Samui" userId="b32dead817a60664" providerId="Windows Live" clId="Web-{7AF0EFF4-BE9C-4E1D-8A1A-CF9F7814D6FC}" dt="2023-03-04T19:32:25.729" v="1437" actId="20577"/>
      <pc:docMkLst>
        <pc:docMk/>
      </pc:docMkLst>
      <pc:sldChg chg="modTransition">
        <pc:chgData name="Raktim Samui" userId="b32dead817a60664" providerId="Windows Live" clId="Web-{7AF0EFF4-BE9C-4E1D-8A1A-CF9F7814D6FC}" dt="2023-03-04T18:45:01.881" v="1425"/>
        <pc:sldMkLst>
          <pc:docMk/>
          <pc:sldMk cId="923410596" sldId="257"/>
        </pc:sldMkLst>
      </pc:sldChg>
      <pc:sldChg chg="modTransition">
        <pc:chgData name="Raktim Samui" userId="b32dead817a60664" providerId="Windows Live" clId="Web-{7AF0EFF4-BE9C-4E1D-8A1A-CF9F7814D6FC}" dt="2023-03-04T18:39:46.976" v="1403"/>
        <pc:sldMkLst>
          <pc:docMk/>
          <pc:sldMk cId="3476651421" sldId="258"/>
        </pc:sldMkLst>
      </pc:sldChg>
      <pc:sldChg chg="modTransition">
        <pc:chgData name="Raktim Samui" userId="b32dead817a60664" providerId="Windows Live" clId="Web-{7AF0EFF4-BE9C-4E1D-8A1A-CF9F7814D6FC}" dt="2023-03-04T18:40:15.993" v="1404"/>
        <pc:sldMkLst>
          <pc:docMk/>
          <pc:sldMk cId="785397488" sldId="259"/>
        </pc:sldMkLst>
      </pc:sldChg>
      <pc:sldChg chg="modSp modTransition">
        <pc:chgData name="Raktim Samui" userId="b32dead817a60664" providerId="Windows Live" clId="Web-{7AF0EFF4-BE9C-4E1D-8A1A-CF9F7814D6FC}" dt="2023-03-04T18:41:33.292" v="1408"/>
        <pc:sldMkLst>
          <pc:docMk/>
          <pc:sldMk cId="113018658" sldId="260"/>
        </pc:sldMkLst>
        <pc:spChg chg="mod">
          <ac:chgData name="Raktim Samui" userId="b32dead817a60664" providerId="Windows Live" clId="Web-{7AF0EFF4-BE9C-4E1D-8A1A-CF9F7814D6FC}" dt="2023-03-04T15:16:36.186" v="49" actId="20577"/>
          <ac:spMkLst>
            <pc:docMk/>
            <pc:sldMk cId="113018658" sldId="260"/>
            <ac:spMk id="2" creationId="{9CBB3FC9-E917-2288-7101-5B2F8B86AAA0}"/>
          </ac:spMkLst>
        </pc:spChg>
      </pc:sldChg>
      <pc:sldChg chg="delSp modSp mod modTransition setBg">
        <pc:chgData name="Raktim Samui" userId="b32dead817a60664" providerId="Windows Live" clId="Web-{7AF0EFF4-BE9C-4E1D-8A1A-CF9F7814D6FC}" dt="2023-03-04T18:41:56.809" v="1411"/>
        <pc:sldMkLst>
          <pc:docMk/>
          <pc:sldMk cId="3686740377" sldId="262"/>
        </pc:sldMkLst>
        <pc:spChg chg="mod">
          <ac:chgData name="Raktim Samui" userId="b32dead817a60664" providerId="Windows Live" clId="Web-{7AF0EFF4-BE9C-4E1D-8A1A-CF9F7814D6FC}" dt="2023-03-04T15:38:20.322" v="104" actId="14100"/>
          <ac:spMkLst>
            <pc:docMk/>
            <pc:sldMk cId="3686740377" sldId="262"/>
            <ac:spMk id="2" creationId="{3F70CCDC-F4CA-7C2F-2CF7-570155D07491}"/>
          </ac:spMkLst>
        </pc:spChg>
        <pc:spChg chg="del">
          <ac:chgData name="Raktim Samui" userId="b32dead817a60664" providerId="Windows Live" clId="Web-{7AF0EFF4-BE9C-4E1D-8A1A-CF9F7814D6FC}" dt="2023-03-04T15:36:30.739" v="96"/>
          <ac:spMkLst>
            <pc:docMk/>
            <pc:sldMk cId="3686740377" sldId="262"/>
            <ac:spMk id="3" creationId="{7B1DD4A9-AD76-ACF0-C9B1-653F55EEEF16}"/>
          </ac:spMkLst>
        </pc:spChg>
      </pc:sldChg>
      <pc:sldChg chg="addSp delSp modSp mod modTransition setBg addAnim delAnim">
        <pc:chgData name="Raktim Samui" userId="b32dead817a60664" providerId="Windows Live" clId="Web-{7AF0EFF4-BE9C-4E1D-8A1A-CF9F7814D6FC}" dt="2023-03-04T18:41:49.324" v="1409"/>
        <pc:sldMkLst>
          <pc:docMk/>
          <pc:sldMk cId="1045124423" sldId="263"/>
        </pc:sldMkLst>
        <pc:spChg chg="mod">
          <ac:chgData name="Raktim Samui" userId="b32dead817a60664" providerId="Windows Live" clId="Web-{7AF0EFF4-BE9C-4E1D-8A1A-CF9F7814D6FC}" dt="2023-03-04T15:11:46.056" v="14"/>
          <ac:spMkLst>
            <pc:docMk/>
            <pc:sldMk cId="1045124423" sldId="263"/>
            <ac:spMk id="2" creationId="{D22B4ECF-D176-D388-B0A0-7A86D6A2A14F}"/>
          </ac:spMkLst>
        </pc:spChg>
        <pc:spChg chg="mod">
          <ac:chgData name="Raktim Samui" userId="b32dead817a60664" providerId="Windows Live" clId="Web-{7AF0EFF4-BE9C-4E1D-8A1A-CF9F7814D6FC}" dt="2023-03-04T15:11:46.056" v="14"/>
          <ac:spMkLst>
            <pc:docMk/>
            <pc:sldMk cId="1045124423" sldId="263"/>
            <ac:spMk id="3" creationId="{EE2C5C31-FD53-6FE3-98BA-248F1A1922DB}"/>
          </ac:spMkLst>
        </pc:spChg>
        <pc:spChg chg="add del">
          <ac:chgData name="Raktim Samui" userId="b32dead817a60664" providerId="Windows Live" clId="Web-{7AF0EFF4-BE9C-4E1D-8A1A-CF9F7814D6FC}" dt="2023-03-04T15:11:46.056" v="13"/>
          <ac:spMkLst>
            <pc:docMk/>
            <pc:sldMk cId="1045124423" sldId="263"/>
            <ac:spMk id="10" creationId="{022BDE4A-8A20-4A69-9C5A-581C82036A4D}"/>
          </ac:spMkLst>
        </pc:spChg>
        <pc:spChg chg="add">
          <ac:chgData name="Raktim Samui" userId="b32dead817a60664" providerId="Windows Live" clId="Web-{7AF0EFF4-BE9C-4E1D-8A1A-CF9F7814D6FC}" dt="2023-03-04T15:11:46.056" v="14"/>
          <ac:spMkLst>
            <pc:docMk/>
            <pc:sldMk cId="1045124423" sldId="263"/>
            <ac:spMk id="13" creationId="{823AC064-BC96-4F32-8AE1-B2FD38754823}"/>
          </ac:spMkLst>
        </pc:spChg>
        <pc:picChg chg="add mod ord">
          <ac:chgData name="Raktim Samui" userId="b32dead817a60664" providerId="Windows Live" clId="Web-{7AF0EFF4-BE9C-4E1D-8A1A-CF9F7814D6FC}" dt="2023-03-04T15:11:46.056" v="14"/>
          <ac:picMkLst>
            <pc:docMk/>
            <pc:sldMk cId="1045124423" sldId="263"/>
            <ac:picMk id="4" creationId="{7E14DC14-0B08-B1E0-20A4-46B3CF732163}"/>
          </ac:picMkLst>
        </pc:picChg>
        <pc:picChg chg="add mod">
          <ac:chgData name="Raktim Samui" userId="b32dead817a60664" providerId="Windows Live" clId="Web-{7AF0EFF4-BE9C-4E1D-8A1A-CF9F7814D6FC}" dt="2023-03-04T15:11:46.056" v="14"/>
          <ac:picMkLst>
            <pc:docMk/>
            <pc:sldMk cId="1045124423" sldId="263"/>
            <ac:picMk id="5" creationId="{95F853E4-BA28-0448-E46E-0C5852822FD8}"/>
          </ac:picMkLst>
        </pc:picChg>
        <pc:cxnChg chg="add">
          <ac:chgData name="Raktim Samui" userId="b32dead817a60664" providerId="Windows Live" clId="Web-{7AF0EFF4-BE9C-4E1D-8A1A-CF9F7814D6FC}" dt="2023-03-04T15:11:46.056" v="14"/>
          <ac:cxnSpMkLst>
            <pc:docMk/>
            <pc:sldMk cId="1045124423" sldId="263"/>
            <ac:cxnSpMk id="12" creationId="{7E7C77BC-7138-40B1-A15B-20F57A494629}"/>
          </ac:cxnSpMkLst>
        </pc:cxnChg>
        <pc:cxnChg chg="add">
          <ac:chgData name="Raktim Samui" userId="b32dead817a60664" providerId="Windows Live" clId="Web-{7AF0EFF4-BE9C-4E1D-8A1A-CF9F7814D6FC}" dt="2023-03-04T15:11:46.056" v="14"/>
          <ac:cxnSpMkLst>
            <pc:docMk/>
            <pc:sldMk cId="1045124423" sldId="263"/>
            <ac:cxnSpMk id="14" creationId="{DB146403-F3D6-484B-B2ED-97F9565D0370}"/>
          </ac:cxnSpMkLst>
        </pc:cxnChg>
      </pc:sldChg>
      <pc:sldChg chg="addSp delSp modSp new mod modTransition setBg">
        <pc:chgData name="Raktim Samui" userId="b32dead817a60664" providerId="Windows Live" clId="Web-{7AF0EFF4-BE9C-4E1D-8A1A-CF9F7814D6FC}" dt="2023-03-04T18:41:53.043" v="1410"/>
        <pc:sldMkLst>
          <pc:docMk/>
          <pc:sldMk cId="2802003083" sldId="264"/>
        </pc:sldMkLst>
        <pc:spChg chg="del">
          <ac:chgData name="Raktim Samui" userId="b32dead817a60664" providerId="Windows Live" clId="Web-{7AF0EFF4-BE9C-4E1D-8A1A-CF9F7814D6FC}" dt="2023-03-04T15:14:07.809" v="16"/>
          <ac:spMkLst>
            <pc:docMk/>
            <pc:sldMk cId="2802003083" sldId="264"/>
            <ac:spMk id="2" creationId="{9FE5DAC1-B347-3026-A950-56A031A9653C}"/>
          </ac:spMkLst>
        </pc:spChg>
        <pc:spChg chg="del">
          <ac:chgData name="Raktim Samui" userId="b32dead817a60664" providerId="Windows Live" clId="Web-{7AF0EFF4-BE9C-4E1D-8A1A-CF9F7814D6FC}" dt="2023-03-04T15:14:11.684" v="17"/>
          <ac:spMkLst>
            <pc:docMk/>
            <pc:sldMk cId="2802003083" sldId="264"/>
            <ac:spMk id="3" creationId="{531BEC9C-4680-7A0B-2503-4C285B06EBCF}"/>
          </ac:spMkLst>
        </pc:spChg>
        <pc:spChg chg="add mod ord">
          <ac:chgData name="Raktim Samui" userId="b32dead817a60664" providerId="Windows Live" clId="Web-{7AF0EFF4-BE9C-4E1D-8A1A-CF9F7814D6FC}" dt="2023-03-04T15:23:12.819" v="94"/>
          <ac:spMkLst>
            <pc:docMk/>
            <pc:sldMk cId="2802003083" sldId="264"/>
            <ac:spMk id="4" creationId="{A3A2C293-2973-5E0C-8961-E3BB1675BF4E}"/>
          </ac:spMkLst>
        </pc:spChg>
        <pc:spChg chg="add mod ord">
          <ac:chgData name="Raktim Samui" userId="b32dead817a60664" providerId="Windows Live" clId="Web-{7AF0EFF4-BE9C-4E1D-8A1A-CF9F7814D6FC}" dt="2023-03-04T15:23:12.819" v="94"/>
          <ac:spMkLst>
            <pc:docMk/>
            <pc:sldMk cId="2802003083" sldId="264"/>
            <ac:spMk id="6" creationId="{AC12B907-62AC-3050-41F0-428BE67AB4AA}"/>
          </ac:spMkLst>
        </pc:spChg>
        <pc:spChg chg="add del">
          <ac:chgData name="Raktim Samui" userId="b32dead817a60664" providerId="Windows Live" clId="Web-{7AF0EFF4-BE9C-4E1D-8A1A-CF9F7814D6FC}" dt="2023-03-04T15:23:04.740" v="91"/>
          <ac:spMkLst>
            <pc:docMk/>
            <pc:sldMk cId="2802003083" sldId="264"/>
            <ac:spMk id="12" creationId="{5F879AC3-D4CE-493C-ADC7-06205677F4F8}"/>
          </ac:spMkLst>
        </pc:spChg>
        <pc:spChg chg="add del">
          <ac:chgData name="Raktim Samui" userId="b32dead817a60664" providerId="Windows Live" clId="Web-{7AF0EFF4-BE9C-4E1D-8A1A-CF9F7814D6FC}" dt="2023-03-04T15:23:04.740" v="91"/>
          <ac:spMkLst>
            <pc:docMk/>
            <pc:sldMk cId="2802003083" sldId="264"/>
            <ac:spMk id="14" creationId="{736F0DFD-0954-464F-BF12-DD2E6F6E0380}"/>
          </ac:spMkLst>
        </pc:spChg>
        <pc:spChg chg="add del">
          <ac:chgData name="Raktim Samui" userId="b32dead817a60664" providerId="Windows Live" clId="Web-{7AF0EFF4-BE9C-4E1D-8A1A-CF9F7814D6FC}" dt="2023-03-04T15:23:12.803" v="93"/>
          <ac:spMkLst>
            <pc:docMk/>
            <pc:sldMk cId="2802003083" sldId="264"/>
            <ac:spMk id="16" creationId="{2AEAFA59-923A-4F54-8B49-44C970BCC323}"/>
          </ac:spMkLst>
        </pc:spChg>
        <pc:spChg chg="add del">
          <ac:chgData name="Raktim Samui" userId="b32dead817a60664" providerId="Windows Live" clId="Web-{7AF0EFF4-BE9C-4E1D-8A1A-CF9F7814D6FC}" dt="2023-03-04T15:23:12.803" v="93"/>
          <ac:spMkLst>
            <pc:docMk/>
            <pc:sldMk cId="2802003083" sldId="264"/>
            <ac:spMk id="17" creationId="{22F15A2D-2324-487D-A02A-BF46C5C580EB}"/>
          </ac:spMkLst>
        </pc:spChg>
        <pc:spChg chg="add del">
          <ac:chgData name="Raktim Samui" userId="b32dead817a60664" providerId="Windows Live" clId="Web-{7AF0EFF4-BE9C-4E1D-8A1A-CF9F7814D6FC}" dt="2023-03-04T15:23:12.803" v="93"/>
          <ac:spMkLst>
            <pc:docMk/>
            <pc:sldMk cId="2802003083" sldId="264"/>
            <ac:spMk id="18" creationId="{17A7F34E-D418-47E2-9F86-2C45BBC31210}"/>
          </ac:spMkLst>
        </pc:spChg>
        <pc:spChg chg="add">
          <ac:chgData name="Raktim Samui" userId="b32dead817a60664" providerId="Windows Live" clId="Web-{7AF0EFF4-BE9C-4E1D-8A1A-CF9F7814D6FC}" dt="2023-03-04T15:23:12.819" v="94"/>
          <ac:spMkLst>
            <pc:docMk/>
            <pc:sldMk cId="2802003083" sldId="264"/>
            <ac:spMk id="20" creationId="{5F879AC3-D4CE-493C-ADC7-06205677F4F8}"/>
          </ac:spMkLst>
        </pc:spChg>
        <pc:spChg chg="add">
          <ac:chgData name="Raktim Samui" userId="b32dead817a60664" providerId="Windows Live" clId="Web-{7AF0EFF4-BE9C-4E1D-8A1A-CF9F7814D6FC}" dt="2023-03-04T15:23:12.819" v="94"/>
          <ac:spMkLst>
            <pc:docMk/>
            <pc:sldMk cId="2802003083" sldId="264"/>
            <ac:spMk id="21" creationId="{736F0DFD-0954-464F-BF12-DD2E6F6E0380}"/>
          </ac:spMkLst>
        </pc:spChg>
        <pc:picChg chg="add mod">
          <ac:chgData name="Raktim Samui" userId="b32dead817a60664" providerId="Windows Live" clId="Web-{7AF0EFF4-BE9C-4E1D-8A1A-CF9F7814D6FC}" dt="2023-03-04T15:23:12.819" v="94"/>
          <ac:picMkLst>
            <pc:docMk/>
            <pc:sldMk cId="2802003083" sldId="264"/>
            <ac:picMk id="5" creationId="{CC597A0F-3BD1-9517-04C3-F6A7F991B12A}"/>
          </ac:picMkLst>
        </pc:picChg>
        <pc:picChg chg="add mod">
          <ac:chgData name="Raktim Samui" userId="b32dead817a60664" providerId="Windows Live" clId="Web-{7AF0EFF4-BE9C-4E1D-8A1A-CF9F7814D6FC}" dt="2023-03-04T15:23:12.819" v="94"/>
          <ac:picMkLst>
            <pc:docMk/>
            <pc:sldMk cId="2802003083" sldId="264"/>
            <ac:picMk id="7" creationId="{99A18BCA-660B-14B3-9722-6DE8E78B5BCF}"/>
          </ac:picMkLst>
        </pc:picChg>
      </pc:sldChg>
      <pc:sldChg chg="addSp delSp modSp new mod modTransition setBg">
        <pc:chgData name="Raktim Samui" userId="b32dead817a60664" providerId="Windows Live" clId="Web-{7AF0EFF4-BE9C-4E1D-8A1A-CF9F7814D6FC}" dt="2023-03-04T18:42:00.465" v="1412"/>
        <pc:sldMkLst>
          <pc:docMk/>
          <pc:sldMk cId="1789934435" sldId="265"/>
        </pc:sldMkLst>
        <pc:spChg chg="del">
          <ac:chgData name="Raktim Samui" userId="b32dead817a60664" providerId="Windows Live" clId="Web-{7AF0EFF4-BE9C-4E1D-8A1A-CF9F7814D6FC}" dt="2023-03-04T15:58:25.671" v="106"/>
          <ac:spMkLst>
            <pc:docMk/>
            <pc:sldMk cId="1789934435" sldId="265"/>
            <ac:spMk id="2" creationId="{B8C63E61-E991-FB52-B70F-8C9AA4523C92}"/>
          </ac:spMkLst>
        </pc:spChg>
        <pc:spChg chg="del">
          <ac:chgData name="Raktim Samui" userId="b32dead817a60664" providerId="Windows Live" clId="Web-{7AF0EFF4-BE9C-4E1D-8A1A-CF9F7814D6FC}" dt="2023-03-04T15:58:28.937" v="107"/>
          <ac:spMkLst>
            <pc:docMk/>
            <pc:sldMk cId="1789934435" sldId="265"/>
            <ac:spMk id="3" creationId="{BE0859B5-E34E-411A-ACE1-87C87AD87B2E}"/>
          </ac:spMkLst>
        </pc:spChg>
        <pc:spChg chg="add mod ord">
          <ac:chgData name="Raktim Samui" userId="b32dead817a60664" providerId="Windows Live" clId="Web-{7AF0EFF4-BE9C-4E1D-8A1A-CF9F7814D6FC}" dt="2023-03-04T16:07:07.737" v="193"/>
          <ac:spMkLst>
            <pc:docMk/>
            <pc:sldMk cId="1789934435" sldId="265"/>
            <ac:spMk id="4" creationId="{A7DF5EBA-087B-81ED-27D6-196ADB0E90DD}"/>
          </ac:spMkLst>
        </pc:spChg>
        <pc:spChg chg="add mod ord">
          <ac:chgData name="Raktim Samui" userId="b32dead817a60664" providerId="Windows Live" clId="Web-{7AF0EFF4-BE9C-4E1D-8A1A-CF9F7814D6FC}" dt="2023-03-04T16:07:19.300" v="194" actId="1076"/>
          <ac:spMkLst>
            <pc:docMk/>
            <pc:sldMk cId="1789934435" sldId="265"/>
            <ac:spMk id="6" creationId="{427AB2A4-0F8C-8A43-2603-0BC38A1D7539}"/>
          </ac:spMkLst>
        </pc:spChg>
        <pc:spChg chg="add del">
          <ac:chgData name="Raktim Samui" userId="b32dead817a60664" providerId="Windows Live" clId="Web-{7AF0EFF4-BE9C-4E1D-8A1A-CF9F7814D6FC}" dt="2023-03-04T16:07:07.737" v="193"/>
          <ac:spMkLst>
            <pc:docMk/>
            <pc:sldMk cId="1789934435" sldId="265"/>
            <ac:spMk id="9" creationId="{5AAE9118-0436-4488-AC4A-C14DF6A7B6B1}"/>
          </ac:spMkLst>
        </pc:spChg>
        <pc:spChg chg="add del">
          <ac:chgData name="Raktim Samui" userId="b32dead817a60664" providerId="Windows Live" clId="Web-{7AF0EFF4-BE9C-4E1D-8A1A-CF9F7814D6FC}" dt="2023-03-04T16:07:07.737" v="193"/>
          <ac:spMkLst>
            <pc:docMk/>
            <pc:sldMk cId="1789934435" sldId="265"/>
            <ac:spMk id="10" creationId="{1B10F861-B8F1-49C7-BD58-EAB20CEE7F93}"/>
          </ac:spMkLst>
        </pc:spChg>
        <pc:spChg chg="add del">
          <ac:chgData name="Raktim Samui" userId="b32dead817a60664" providerId="Windows Live" clId="Web-{7AF0EFF4-BE9C-4E1D-8A1A-CF9F7814D6FC}" dt="2023-03-04T16:07:07.737" v="193"/>
          <ac:spMkLst>
            <pc:docMk/>
            <pc:sldMk cId="1789934435" sldId="265"/>
            <ac:spMk id="11" creationId="{61F6E425-22AB-4DA2-8FAC-58ADB58EF6C3}"/>
          </ac:spMkLst>
        </pc:spChg>
        <pc:spChg chg="add del">
          <ac:chgData name="Raktim Samui" userId="b32dead817a60664" providerId="Windows Live" clId="Web-{7AF0EFF4-BE9C-4E1D-8A1A-CF9F7814D6FC}" dt="2023-03-04T16:06:26.986" v="189"/>
          <ac:spMkLst>
            <pc:docMk/>
            <pc:sldMk cId="1789934435" sldId="265"/>
            <ac:spMk id="12" creationId="{69D184B2-2226-4E31-BCCB-444330767440}"/>
          </ac:spMkLst>
        </pc:spChg>
        <pc:spChg chg="add del">
          <ac:chgData name="Raktim Samui" userId="b32dead817a60664" providerId="Windows Live" clId="Web-{7AF0EFF4-BE9C-4E1D-8A1A-CF9F7814D6FC}" dt="2023-03-04T16:06:26.986" v="189"/>
          <ac:spMkLst>
            <pc:docMk/>
            <pc:sldMk cId="1789934435" sldId="265"/>
            <ac:spMk id="14" creationId="{1AC4D4E3-486A-464A-8EC8-D44881097267}"/>
          </ac:spMkLst>
        </pc:spChg>
        <pc:spChg chg="add del">
          <ac:chgData name="Raktim Samui" userId="b32dead817a60664" providerId="Windows Live" clId="Web-{7AF0EFF4-BE9C-4E1D-8A1A-CF9F7814D6FC}" dt="2023-03-04T16:06:26.986" v="189"/>
          <ac:spMkLst>
            <pc:docMk/>
            <pc:sldMk cId="1789934435" sldId="265"/>
            <ac:spMk id="16" creationId="{864DE13E-58EB-4475-B79C-0D4FC651239B}"/>
          </ac:spMkLst>
        </pc:spChg>
        <pc:picChg chg="add mod">
          <ac:chgData name="Raktim Samui" userId="b32dead817a60664" providerId="Windows Live" clId="Web-{7AF0EFF4-BE9C-4E1D-8A1A-CF9F7814D6FC}" dt="2023-03-04T16:07:07.737" v="193"/>
          <ac:picMkLst>
            <pc:docMk/>
            <pc:sldMk cId="1789934435" sldId="265"/>
            <ac:picMk id="5" creationId="{50BD31CA-82F6-A5EF-7DB1-DFB1F960A282}"/>
          </ac:picMkLst>
        </pc:picChg>
        <pc:picChg chg="add mod">
          <ac:chgData name="Raktim Samui" userId="b32dead817a60664" providerId="Windows Live" clId="Web-{7AF0EFF4-BE9C-4E1D-8A1A-CF9F7814D6FC}" dt="2023-03-04T16:07:07.737" v="193"/>
          <ac:picMkLst>
            <pc:docMk/>
            <pc:sldMk cId="1789934435" sldId="265"/>
            <ac:picMk id="7" creationId="{D53EA58B-553B-392C-49DD-95EF6A6ADA2E}"/>
          </ac:picMkLst>
        </pc:picChg>
      </pc:sldChg>
      <pc:sldChg chg="addSp delSp modSp new modTransition">
        <pc:chgData name="Raktim Samui" userId="b32dead817a60664" providerId="Windows Live" clId="Web-{7AF0EFF4-BE9C-4E1D-8A1A-CF9F7814D6FC}" dt="2023-03-04T18:43:46.863" v="1416"/>
        <pc:sldMkLst>
          <pc:docMk/>
          <pc:sldMk cId="1920147119" sldId="266"/>
        </pc:sldMkLst>
        <pc:spChg chg="del">
          <ac:chgData name="Raktim Samui" userId="b32dead817a60664" providerId="Windows Live" clId="Web-{7AF0EFF4-BE9C-4E1D-8A1A-CF9F7814D6FC}" dt="2023-03-04T16:11:56.731" v="196"/>
          <ac:spMkLst>
            <pc:docMk/>
            <pc:sldMk cId="1920147119" sldId="266"/>
            <ac:spMk id="2" creationId="{C8D0764F-5E18-FB5B-335D-421571655299}"/>
          </ac:spMkLst>
        </pc:spChg>
        <pc:spChg chg="del">
          <ac:chgData name="Raktim Samui" userId="b32dead817a60664" providerId="Windows Live" clId="Web-{7AF0EFF4-BE9C-4E1D-8A1A-CF9F7814D6FC}" dt="2023-03-04T16:12:00.622" v="197"/>
          <ac:spMkLst>
            <pc:docMk/>
            <pc:sldMk cId="1920147119" sldId="266"/>
            <ac:spMk id="3" creationId="{C36A9E0F-9A45-39DF-E54A-D0420A7A7070}"/>
          </ac:spMkLst>
        </pc:spChg>
        <pc:spChg chg="add mod">
          <ac:chgData name="Raktim Samui" userId="b32dead817a60664" providerId="Windows Live" clId="Web-{7AF0EFF4-BE9C-4E1D-8A1A-CF9F7814D6FC}" dt="2023-03-04T16:15:25.395" v="253" actId="1076"/>
          <ac:spMkLst>
            <pc:docMk/>
            <pc:sldMk cId="1920147119" sldId="266"/>
            <ac:spMk id="4" creationId="{6A4C3BB0-C5F5-B102-0B5E-29C0C3755E09}"/>
          </ac:spMkLst>
        </pc:spChg>
        <pc:spChg chg="add mod">
          <ac:chgData name="Raktim Samui" userId="b32dead817a60664" providerId="Windows Live" clId="Web-{7AF0EFF4-BE9C-4E1D-8A1A-CF9F7814D6FC}" dt="2023-03-04T16:18:00.103" v="325" actId="14100"/>
          <ac:spMkLst>
            <pc:docMk/>
            <pc:sldMk cId="1920147119" sldId="266"/>
            <ac:spMk id="6" creationId="{ED545BDF-49CD-60C4-83D2-7C4E8ABC4360}"/>
          </ac:spMkLst>
        </pc:spChg>
        <pc:picChg chg="add mod">
          <ac:chgData name="Raktim Samui" userId="b32dead817a60664" providerId="Windows Live" clId="Web-{7AF0EFF4-BE9C-4E1D-8A1A-CF9F7814D6FC}" dt="2023-03-04T16:15:28.926" v="254" actId="1076"/>
          <ac:picMkLst>
            <pc:docMk/>
            <pc:sldMk cId="1920147119" sldId="266"/>
            <ac:picMk id="5" creationId="{D6D51778-4B34-BDC5-A3DE-525EB75A12C7}"/>
          </ac:picMkLst>
        </pc:picChg>
        <pc:picChg chg="add mod">
          <ac:chgData name="Raktim Samui" userId="b32dead817a60664" providerId="Windows Live" clId="Web-{7AF0EFF4-BE9C-4E1D-8A1A-CF9F7814D6FC}" dt="2023-03-04T16:17:50.494" v="324" actId="1076"/>
          <ac:picMkLst>
            <pc:docMk/>
            <pc:sldMk cId="1920147119" sldId="266"/>
            <ac:picMk id="7" creationId="{CEA00AE1-DF13-D770-4725-94C9B7FE28E7}"/>
          </ac:picMkLst>
        </pc:picChg>
      </pc:sldChg>
      <pc:sldChg chg="addSp delSp modSp new mod modTransition setBg">
        <pc:chgData name="Raktim Samui" userId="b32dead817a60664" providerId="Windows Live" clId="Web-{7AF0EFF4-BE9C-4E1D-8A1A-CF9F7814D6FC}" dt="2023-03-04T18:44:37.021" v="1418"/>
        <pc:sldMkLst>
          <pc:docMk/>
          <pc:sldMk cId="1176552864" sldId="267"/>
        </pc:sldMkLst>
        <pc:spChg chg="del">
          <ac:chgData name="Raktim Samui" userId="b32dead817a60664" providerId="Windows Live" clId="Web-{7AF0EFF4-BE9C-4E1D-8A1A-CF9F7814D6FC}" dt="2023-03-04T16:21:48.268" v="328"/>
          <ac:spMkLst>
            <pc:docMk/>
            <pc:sldMk cId="1176552864" sldId="267"/>
            <ac:spMk id="2" creationId="{25859781-0C2A-D6F4-EEBC-AE533D504A04}"/>
          </ac:spMkLst>
        </pc:spChg>
        <pc:spChg chg="add mod">
          <ac:chgData name="Raktim Samui" userId="b32dead817a60664" providerId="Windows Live" clId="Web-{7AF0EFF4-BE9C-4E1D-8A1A-CF9F7814D6FC}" dt="2023-03-04T16:45:29.449" v="472"/>
          <ac:spMkLst>
            <pc:docMk/>
            <pc:sldMk cId="1176552864" sldId="267"/>
            <ac:spMk id="2" creationId="{30237F7E-209E-3F15-1A55-DA5E49DFCE19}"/>
          </ac:spMkLst>
        </pc:spChg>
        <pc:spChg chg="del">
          <ac:chgData name="Raktim Samui" userId="b32dead817a60664" providerId="Windows Live" clId="Web-{7AF0EFF4-BE9C-4E1D-8A1A-CF9F7814D6FC}" dt="2023-03-04T16:21:44.892" v="327"/>
          <ac:spMkLst>
            <pc:docMk/>
            <pc:sldMk cId="1176552864" sldId="267"/>
            <ac:spMk id="3" creationId="{733C6AF8-7EE7-F6CE-FDE4-AD379E58410A}"/>
          </ac:spMkLst>
        </pc:spChg>
        <pc:spChg chg="add del mod">
          <ac:chgData name="Raktim Samui" userId="b32dead817a60664" providerId="Windows Live" clId="Web-{7AF0EFF4-BE9C-4E1D-8A1A-CF9F7814D6FC}" dt="2023-03-04T16:44:57.792" v="471"/>
          <ac:spMkLst>
            <pc:docMk/>
            <pc:sldMk cId="1176552864" sldId="267"/>
            <ac:spMk id="4" creationId="{DFAE7B1C-A877-F09E-7B92-5D2B954C22CE}"/>
          </ac:spMkLst>
        </pc:spChg>
        <pc:spChg chg="add del mod">
          <ac:chgData name="Raktim Samui" userId="b32dead817a60664" providerId="Windows Live" clId="Web-{7AF0EFF4-BE9C-4E1D-8A1A-CF9F7814D6FC}" dt="2023-03-04T16:45:53.169" v="476"/>
          <ac:spMkLst>
            <pc:docMk/>
            <pc:sldMk cId="1176552864" sldId="267"/>
            <ac:spMk id="5" creationId="{AD26ABB2-8284-95B6-6E7C-A08085D3DEC0}"/>
          </ac:spMkLst>
        </pc:spChg>
        <pc:spChg chg="add mod">
          <ac:chgData name="Raktim Samui" userId="b32dead817a60664" providerId="Windows Live" clId="Web-{7AF0EFF4-BE9C-4E1D-8A1A-CF9F7814D6FC}" dt="2023-03-04T16:46:52.171" v="491" actId="20577"/>
          <ac:spMkLst>
            <pc:docMk/>
            <pc:sldMk cId="1176552864" sldId="267"/>
            <ac:spMk id="6" creationId="{A10DCEF2-E800-2855-7F83-3D21FA3E2835}"/>
          </ac:spMkLst>
        </pc:spChg>
        <pc:spChg chg="add">
          <ac:chgData name="Raktim Samui" userId="b32dead817a60664" providerId="Windows Live" clId="Web-{7AF0EFF4-BE9C-4E1D-8A1A-CF9F7814D6FC}" dt="2023-03-04T16:45:29.449" v="472"/>
          <ac:spMkLst>
            <pc:docMk/>
            <pc:sldMk cId="1176552864" sldId="267"/>
            <ac:spMk id="8" creationId="{B5FA7C47-B7C1-4D2E-AB49-ED23BA34BA83}"/>
          </ac:spMkLst>
        </pc:spChg>
        <pc:spChg chg="add">
          <ac:chgData name="Raktim Samui" userId="b32dead817a60664" providerId="Windows Live" clId="Web-{7AF0EFF4-BE9C-4E1D-8A1A-CF9F7814D6FC}" dt="2023-03-04T16:45:29.449" v="472"/>
          <ac:spMkLst>
            <pc:docMk/>
            <pc:sldMk cId="1176552864" sldId="267"/>
            <ac:spMk id="10" creationId="{596EE156-ABF1-4329-A6BA-03B4254E0877}"/>
          </ac:spMkLst>
        </pc:spChg>
        <pc:spChg chg="add">
          <ac:chgData name="Raktim Samui" userId="b32dead817a60664" providerId="Windows Live" clId="Web-{7AF0EFF4-BE9C-4E1D-8A1A-CF9F7814D6FC}" dt="2023-03-04T16:45:29.449" v="472"/>
          <ac:spMkLst>
            <pc:docMk/>
            <pc:sldMk cId="1176552864" sldId="267"/>
            <ac:spMk id="12" creationId="{19B9933F-AAB3-444A-8BB5-9CA194A8BC63}"/>
          </ac:spMkLst>
        </pc:spChg>
        <pc:spChg chg="add">
          <ac:chgData name="Raktim Samui" userId="b32dead817a60664" providerId="Windows Live" clId="Web-{7AF0EFF4-BE9C-4E1D-8A1A-CF9F7814D6FC}" dt="2023-03-04T16:45:29.449" v="472"/>
          <ac:spMkLst>
            <pc:docMk/>
            <pc:sldMk cId="1176552864" sldId="267"/>
            <ac:spMk id="14" creationId="{7D20183A-0B1D-4A1F-89B1-ADBEDBC6E54E}"/>
          </ac:spMkLst>
        </pc:spChg>
        <pc:spChg chg="add">
          <ac:chgData name="Raktim Samui" userId="b32dead817a60664" providerId="Windows Live" clId="Web-{7AF0EFF4-BE9C-4E1D-8A1A-CF9F7814D6FC}" dt="2023-03-04T16:45:29.449" v="472"/>
          <ac:spMkLst>
            <pc:docMk/>
            <pc:sldMk cId="1176552864" sldId="267"/>
            <ac:spMk id="16" creationId="{131031D3-26CD-4214-A9A4-5857EFA15A0C}"/>
          </ac:spMkLst>
        </pc:spChg>
        <pc:picChg chg="add mod">
          <ac:chgData name="Raktim Samui" userId="b32dead817a60664" providerId="Windows Live" clId="Web-{7AF0EFF4-BE9C-4E1D-8A1A-CF9F7814D6FC}" dt="2023-03-04T16:46:14.951" v="481" actId="14100"/>
          <ac:picMkLst>
            <pc:docMk/>
            <pc:sldMk cId="1176552864" sldId="267"/>
            <ac:picMk id="3" creationId="{9DBB06FB-888C-6C93-E717-B3050C837E45}"/>
          </ac:picMkLst>
        </pc:picChg>
      </pc:sldChg>
      <pc:sldChg chg="addSp delSp modSp new mod modTransition setBg">
        <pc:chgData name="Raktim Samui" userId="b32dead817a60664" providerId="Windows Live" clId="Web-{7AF0EFF4-BE9C-4E1D-8A1A-CF9F7814D6FC}" dt="2023-03-04T18:44:40.833" v="1419"/>
        <pc:sldMkLst>
          <pc:docMk/>
          <pc:sldMk cId="3829485028" sldId="268"/>
        </pc:sldMkLst>
        <pc:spChg chg="del">
          <ac:chgData name="Raktim Samui" userId="b32dead817a60664" providerId="Windows Live" clId="Web-{7AF0EFF4-BE9C-4E1D-8A1A-CF9F7814D6FC}" dt="2023-03-04T16:51:36.024" v="492"/>
          <ac:spMkLst>
            <pc:docMk/>
            <pc:sldMk cId="3829485028" sldId="268"/>
            <ac:spMk id="2" creationId="{5BEB72FE-8924-683B-7161-E043FB63A148}"/>
          </ac:spMkLst>
        </pc:spChg>
        <pc:spChg chg="del">
          <ac:chgData name="Raktim Samui" userId="b32dead817a60664" providerId="Windows Live" clId="Web-{7AF0EFF4-BE9C-4E1D-8A1A-CF9F7814D6FC}" dt="2023-03-04T16:51:42.165" v="493"/>
          <ac:spMkLst>
            <pc:docMk/>
            <pc:sldMk cId="3829485028" sldId="268"/>
            <ac:spMk id="3" creationId="{D3EEA20B-AD97-B2B6-113B-BC268CF10E9D}"/>
          </ac:spMkLst>
        </pc:spChg>
        <pc:spChg chg="add mod">
          <ac:chgData name="Raktim Samui" userId="b32dead817a60664" providerId="Windows Live" clId="Web-{7AF0EFF4-BE9C-4E1D-8A1A-CF9F7814D6FC}" dt="2023-03-04T17:04:25.253" v="746"/>
          <ac:spMkLst>
            <pc:docMk/>
            <pc:sldMk cId="3829485028" sldId="268"/>
            <ac:spMk id="4" creationId="{8438C236-5A1F-F844-106C-D7C338F8D519}"/>
          </ac:spMkLst>
        </pc:spChg>
        <pc:spChg chg="add del mod">
          <ac:chgData name="Raktim Samui" userId="b32dead817a60664" providerId="Windows Live" clId="Web-{7AF0EFF4-BE9C-4E1D-8A1A-CF9F7814D6FC}" dt="2023-03-04T16:58:38.163" v="652"/>
          <ac:spMkLst>
            <pc:docMk/>
            <pc:sldMk cId="3829485028" sldId="268"/>
            <ac:spMk id="6" creationId="{9FE30D8C-12EF-E949-47D0-E7ED088FC18D}"/>
          </ac:spMkLst>
        </pc:spChg>
        <pc:spChg chg="add">
          <ac:chgData name="Raktim Samui" userId="b32dead817a60664" providerId="Windows Live" clId="Web-{7AF0EFF4-BE9C-4E1D-8A1A-CF9F7814D6FC}" dt="2023-03-04T17:04:25.253" v="746"/>
          <ac:spMkLst>
            <pc:docMk/>
            <pc:sldMk cId="3829485028" sldId="268"/>
            <ac:spMk id="9" creationId="{9CDF6DAD-6680-48EA-B64B-A5F5A4E46367}"/>
          </ac:spMkLst>
        </pc:spChg>
        <pc:spChg chg="add del">
          <ac:chgData name="Raktim Samui" userId="b32dead817a60664" providerId="Windows Live" clId="Web-{7AF0EFF4-BE9C-4E1D-8A1A-CF9F7814D6FC}" dt="2023-03-04T16:58:42.069" v="654"/>
          <ac:spMkLst>
            <pc:docMk/>
            <pc:sldMk cId="3829485028" sldId="268"/>
            <ac:spMk id="10" creationId="{B5FA7C47-B7C1-4D2E-AB49-ED23BA34BA83}"/>
          </ac:spMkLst>
        </pc:spChg>
        <pc:spChg chg="add del">
          <ac:chgData name="Raktim Samui" userId="b32dead817a60664" providerId="Windows Live" clId="Web-{7AF0EFF4-BE9C-4E1D-8A1A-CF9F7814D6FC}" dt="2023-03-04T16:58:42.069" v="654"/>
          <ac:spMkLst>
            <pc:docMk/>
            <pc:sldMk cId="3829485028" sldId="268"/>
            <ac:spMk id="12" creationId="{596EE156-ABF1-4329-A6BA-03B4254E0877}"/>
          </ac:spMkLst>
        </pc:spChg>
        <pc:spChg chg="add del">
          <ac:chgData name="Raktim Samui" userId="b32dead817a60664" providerId="Windows Live" clId="Web-{7AF0EFF4-BE9C-4E1D-8A1A-CF9F7814D6FC}" dt="2023-03-04T16:58:42.069" v="654"/>
          <ac:spMkLst>
            <pc:docMk/>
            <pc:sldMk cId="3829485028" sldId="268"/>
            <ac:spMk id="14" creationId="{19B9933F-AAB3-444A-8BB5-9CA194A8BC63}"/>
          </ac:spMkLst>
        </pc:spChg>
        <pc:spChg chg="add del">
          <ac:chgData name="Raktim Samui" userId="b32dead817a60664" providerId="Windows Live" clId="Web-{7AF0EFF4-BE9C-4E1D-8A1A-CF9F7814D6FC}" dt="2023-03-04T16:58:42.069" v="654"/>
          <ac:spMkLst>
            <pc:docMk/>
            <pc:sldMk cId="3829485028" sldId="268"/>
            <ac:spMk id="16" creationId="{7D20183A-0B1D-4A1F-89B1-ADBEDBC6E54E}"/>
          </ac:spMkLst>
        </pc:spChg>
        <pc:spChg chg="add del">
          <ac:chgData name="Raktim Samui" userId="b32dead817a60664" providerId="Windows Live" clId="Web-{7AF0EFF4-BE9C-4E1D-8A1A-CF9F7814D6FC}" dt="2023-03-04T16:58:42.069" v="654"/>
          <ac:spMkLst>
            <pc:docMk/>
            <pc:sldMk cId="3829485028" sldId="268"/>
            <ac:spMk id="18" creationId="{131031D3-26CD-4214-A9A4-5857EFA15A0C}"/>
          </ac:spMkLst>
        </pc:spChg>
        <pc:picChg chg="add mod ord">
          <ac:chgData name="Raktim Samui" userId="b32dead817a60664" providerId="Windows Live" clId="Web-{7AF0EFF4-BE9C-4E1D-8A1A-CF9F7814D6FC}" dt="2023-03-04T17:04:25.253" v="746"/>
          <ac:picMkLst>
            <pc:docMk/>
            <pc:sldMk cId="3829485028" sldId="268"/>
            <ac:picMk id="5" creationId="{538A4A60-E249-2190-AAD6-910CB8F45F5C}"/>
          </ac:picMkLst>
        </pc:picChg>
        <pc:picChg chg="add mod">
          <ac:chgData name="Raktim Samui" userId="b32dead817a60664" providerId="Windows Live" clId="Web-{7AF0EFF4-BE9C-4E1D-8A1A-CF9F7814D6FC}" dt="2023-03-04T17:04:25.253" v="746"/>
          <ac:picMkLst>
            <pc:docMk/>
            <pc:sldMk cId="3829485028" sldId="268"/>
            <ac:picMk id="7" creationId="{D536328E-B1E9-F1DE-E9CC-330B5E78F584}"/>
          </ac:picMkLst>
        </pc:picChg>
      </pc:sldChg>
      <pc:sldChg chg="addSp delSp modSp new mod modTransition setBg">
        <pc:chgData name="Raktim Samui" userId="b32dead817a60664" providerId="Windows Live" clId="Web-{7AF0EFF4-BE9C-4E1D-8A1A-CF9F7814D6FC}" dt="2023-03-04T18:44:43.396" v="1420"/>
        <pc:sldMkLst>
          <pc:docMk/>
          <pc:sldMk cId="2194960622" sldId="269"/>
        </pc:sldMkLst>
        <pc:spChg chg="del">
          <ac:chgData name="Raktim Samui" userId="b32dead817a60664" providerId="Windows Live" clId="Web-{7AF0EFF4-BE9C-4E1D-8A1A-CF9F7814D6FC}" dt="2023-03-04T17:13:03.085" v="748"/>
          <ac:spMkLst>
            <pc:docMk/>
            <pc:sldMk cId="2194960622" sldId="269"/>
            <ac:spMk id="2" creationId="{F2A65887-D9C5-F32B-BE8C-153954D1FCA0}"/>
          </ac:spMkLst>
        </pc:spChg>
        <pc:spChg chg="del">
          <ac:chgData name="Raktim Samui" userId="b32dead817a60664" providerId="Windows Live" clId="Web-{7AF0EFF4-BE9C-4E1D-8A1A-CF9F7814D6FC}" dt="2023-03-04T17:13:09.976" v="749"/>
          <ac:spMkLst>
            <pc:docMk/>
            <pc:sldMk cId="2194960622" sldId="269"/>
            <ac:spMk id="3" creationId="{C477DF32-3180-2E84-DAB7-AA65C91B3340}"/>
          </ac:spMkLst>
        </pc:spChg>
        <pc:spChg chg="add mod">
          <ac:chgData name="Raktim Samui" userId="b32dead817a60664" providerId="Windows Live" clId="Web-{7AF0EFF4-BE9C-4E1D-8A1A-CF9F7814D6FC}" dt="2023-03-04T17:40:55.877" v="833"/>
          <ac:spMkLst>
            <pc:docMk/>
            <pc:sldMk cId="2194960622" sldId="269"/>
            <ac:spMk id="5" creationId="{76CE68AC-54C0-E23B-ACC3-086AE7C4AB92}"/>
          </ac:spMkLst>
        </pc:spChg>
        <pc:spChg chg="add">
          <ac:chgData name="Raktim Samui" userId="b32dead817a60664" providerId="Windows Live" clId="Web-{7AF0EFF4-BE9C-4E1D-8A1A-CF9F7814D6FC}" dt="2023-03-04T17:40:55.877" v="833"/>
          <ac:spMkLst>
            <pc:docMk/>
            <pc:sldMk cId="2194960622" sldId="269"/>
            <ac:spMk id="10" creationId="{B5FA7C47-B7C1-4D2E-AB49-ED23BA34BA83}"/>
          </ac:spMkLst>
        </pc:spChg>
        <pc:spChg chg="add">
          <ac:chgData name="Raktim Samui" userId="b32dead817a60664" providerId="Windows Live" clId="Web-{7AF0EFF4-BE9C-4E1D-8A1A-CF9F7814D6FC}" dt="2023-03-04T17:40:55.877" v="833"/>
          <ac:spMkLst>
            <pc:docMk/>
            <pc:sldMk cId="2194960622" sldId="269"/>
            <ac:spMk id="12" creationId="{596EE156-ABF1-4329-A6BA-03B4254E0877}"/>
          </ac:spMkLst>
        </pc:spChg>
        <pc:spChg chg="add">
          <ac:chgData name="Raktim Samui" userId="b32dead817a60664" providerId="Windows Live" clId="Web-{7AF0EFF4-BE9C-4E1D-8A1A-CF9F7814D6FC}" dt="2023-03-04T17:40:55.877" v="833"/>
          <ac:spMkLst>
            <pc:docMk/>
            <pc:sldMk cId="2194960622" sldId="269"/>
            <ac:spMk id="14" creationId="{19B9933F-AAB3-444A-8BB5-9CA194A8BC63}"/>
          </ac:spMkLst>
        </pc:spChg>
        <pc:spChg chg="add">
          <ac:chgData name="Raktim Samui" userId="b32dead817a60664" providerId="Windows Live" clId="Web-{7AF0EFF4-BE9C-4E1D-8A1A-CF9F7814D6FC}" dt="2023-03-04T17:40:55.877" v="833"/>
          <ac:spMkLst>
            <pc:docMk/>
            <pc:sldMk cId="2194960622" sldId="269"/>
            <ac:spMk id="16" creationId="{7D20183A-0B1D-4A1F-89B1-ADBEDBC6E54E}"/>
          </ac:spMkLst>
        </pc:spChg>
        <pc:spChg chg="add">
          <ac:chgData name="Raktim Samui" userId="b32dead817a60664" providerId="Windows Live" clId="Web-{7AF0EFF4-BE9C-4E1D-8A1A-CF9F7814D6FC}" dt="2023-03-04T17:40:55.877" v="833"/>
          <ac:spMkLst>
            <pc:docMk/>
            <pc:sldMk cId="2194960622" sldId="269"/>
            <ac:spMk id="18" creationId="{131031D3-26CD-4214-A9A4-5857EFA15A0C}"/>
          </ac:spMkLst>
        </pc:spChg>
        <pc:picChg chg="add mod ord">
          <ac:chgData name="Raktim Samui" userId="b32dead817a60664" providerId="Windows Live" clId="Web-{7AF0EFF4-BE9C-4E1D-8A1A-CF9F7814D6FC}" dt="2023-03-04T17:40:55.877" v="833"/>
          <ac:picMkLst>
            <pc:docMk/>
            <pc:sldMk cId="2194960622" sldId="269"/>
            <ac:picMk id="4" creationId="{5A85E829-FA95-BA16-5E05-785C06A50ABC}"/>
          </ac:picMkLst>
        </pc:picChg>
      </pc:sldChg>
      <pc:sldChg chg="addSp delSp new del">
        <pc:chgData name="Raktim Samui" userId="b32dead817a60664" providerId="Windows Live" clId="Web-{7AF0EFF4-BE9C-4E1D-8A1A-CF9F7814D6FC}" dt="2023-03-04T16:58:22.881" v="625"/>
        <pc:sldMkLst>
          <pc:docMk/>
          <pc:sldMk cId="3811236938" sldId="269"/>
        </pc:sldMkLst>
        <pc:spChg chg="add del">
          <ac:chgData name="Raktim Samui" userId="b32dead817a60664" providerId="Windows Live" clId="Web-{7AF0EFF4-BE9C-4E1D-8A1A-CF9F7814D6FC}" dt="2023-03-04T16:58:16.865" v="623"/>
          <ac:spMkLst>
            <pc:docMk/>
            <pc:sldMk cId="3811236938" sldId="269"/>
            <ac:spMk id="2" creationId="{2FC0E694-C42F-52DF-15BF-5526AE9BFC62}"/>
          </ac:spMkLst>
        </pc:spChg>
        <pc:spChg chg="add del">
          <ac:chgData name="Raktim Samui" userId="b32dead817a60664" providerId="Windows Live" clId="Web-{7AF0EFF4-BE9C-4E1D-8A1A-CF9F7814D6FC}" dt="2023-03-04T16:58:21.506" v="624"/>
          <ac:spMkLst>
            <pc:docMk/>
            <pc:sldMk cId="3811236938" sldId="269"/>
            <ac:spMk id="3" creationId="{7AD47CFF-CF57-7829-C960-EB00439D18B9}"/>
          </ac:spMkLst>
        </pc:spChg>
      </pc:sldChg>
      <pc:sldChg chg="addSp delSp modSp new mod modTransition setBg">
        <pc:chgData name="Raktim Samui" userId="b32dead817a60664" providerId="Windows Live" clId="Web-{7AF0EFF4-BE9C-4E1D-8A1A-CF9F7814D6FC}" dt="2023-03-04T18:44:47.162" v="1421"/>
        <pc:sldMkLst>
          <pc:docMk/>
          <pc:sldMk cId="3748497714" sldId="270"/>
        </pc:sldMkLst>
        <pc:spChg chg="del">
          <ac:chgData name="Raktim Samui" userId="b32dead817a60664" providerId="Windows Live" clId="Web-{7AF0EFF4-BE9C-4E1D-8A1A-CF9F7814D6FC}" dt="2023-03-04T17:46:29.061" v="835"/>
          <ac:spMkLst>
            <pc:docMk/>
            <pc:sldMk cId="3748497714" sldId="270"/>
            <ac:spMk id="2" creationId="{A31FAC57-0BE8-4E53-8ECB-B4E7DFBADC6C}"/>
          </ac:spMkLst>
        </pc:spChg>
        <pc:spChg chg="del">
          <ac:chgData name="Raktim Samui" userId="b32dead817a60664" providerId="Windows Live" clId="Web-{7AF0EFF4-BE9C-4E1D-8A1A-CF9F7814D6FC}" dt="2023-03-04T17:46:32.108" v="836"/>
          <ac:spMkLst>
            <pc:docMk/>
            <pc:sldMk cId="3748497714" sldId="270"/>
            <ac:spMk id="3" creationId="{F1093D19-B666-7094-F6D1-E27AC0CC1903}"/>
          </ac:spMkLst>
        </pc:spChg>
        <pc:spChg chg="add mod">
          <ac:chgData name="Raktim Samui" userId="b32dead817a60664" providerId="Windows Live" clId="Web-{7AF0EFF4-BE9C-4E1D-8A1A-CF9F7814D6FC}" dt="2023-03-04T17:50:43.522" v="935" actId="20577"/>
          <ac:spMkLst>
            <pc:docMk/>
            <pc:sldMk cId="3748497714" sldId="270"/>
            <ac:spMk id="5" creationId="{8A3BC09E-8884-F416-F182-45F85521648D}"/>
          </ac:spMkLst>
        </pc:spChg>
        <pc:spChg chg="add">
          <ac:chgData name="Raktim Samui" userId="b32dead817a60664" providerId="Windows Live" clId="Web-{7AF0EFF4-BE9C-4E1D-8A1A-CF9F7814D6FC}" dt="2023-03-04T17:49:35.020" v="903"/>
          <ac:spMkLst>
            <pc:docMk/>
            <pc:sldMk cId="3748497714" sldId="270"/>
            <ac:spMk id="10" creationId="{B5FA7C47-B7C1-4D2E-AB49-ED23BA34BA83}"/>
          </ac:spMkLst>
        </pc:spChg>
        <pc:spChg chg="add">
          <ac:chgData name="Raktim Samui" userId="b32dead817a60664" providerId="Windows Live" clId="Web-{7AF0EFF4-BE9C-4E1D-8A1A-CF9F7814D6FC}" dt="2023-03-04T17:49:35.020" v="903"/>
          <ac:spMkLst>
            <pc:docMk/>
            <pc:sldMk cId="3748497714" sldId="270"/>
            <ac:spMk id="12" creationId="{596EE156-ABF1-4329-A6BA-03B4254E0877}"/>
          </ac:spMkLst>
        </pc:spChg>
        <pc:spChg chg="add">
          <ac:chgData name="Raktim Samui" userId="b32dead817a60664" providerId="Windows Live" clId="Web-{7AF0EFF4-BE9C-4E1D-8A1A-CF9F7814D6FC}" dt="2023-03-04T17:49:35.020" v="903"/>
          <ac:spMkLst>
            <pc:docMk/>
            <pc:sldMk cId="3748497714" sldId="270"/>
            <ac:spMk id="14" creationId="{19B9933F-AAB3-444A-8BB5-9CA194A8BC63}"/>
          </ac:spMkLst>
        </pc:spChg>
        <pc:spChg chg="add">
          <ac:chgData name="Raktim Samui" userId="b32dead817a60664" providerId="Windows Live" clId="Web-{7AF0EFF4-BE9C-4E1D-8A1A-CF9F7814D6FC}" dt="2023-03-04T17:49:35.020" v="903"/>
          <ac:spMkLst>
            <pc:docMk/>
            <pc:sldMk cId="3748497714" sldId="270"/>
            <ac:spMk id="16" creationId="{7D20183A-0B1D-4A1F-89B1-ADBEDBC6E54E}"/>
          </ac:spMkLst>
        </pc:spChg>
        <pc:spChg chg="add">
          <ac:chgData name="Raktim Samui" userId="b32dead817a60664" providerId="Windows Live" clId="Web-{7AF0EFF4-BE9C-4E1D-8A1A-CF9F7814D6FC}" dt="2023-03-04T17:49:35.020" v="903"/>
          <ac:spMkLst>
            <pc:docMk/>
            <pc:sldMk cId="3748497714" sldId="270"/>
            <ac:spMk id="18" creationId="{131031D3-26CD-4214-A9A4-5857EFA15A0C}"/>
          </ac:spMkLst>
        </pc:spChg>
        <pc:picChg chg="add mod ord">
          <ac:chgData name="Raktim Samui" userId="b32dead817a60664" providerId="Windows Live" clId="Web-{7AF0EFF4-BE9C-4E1D-8A1A-CF9F7814D6FC}" dt="2023-03-04T17:49:35.020" v="903"/>
          <ac:picMkLst>
            <pc:docMk/>
            <pc:sldMk cId="3748497714" sldId="270"/>
            <ac:picMk id="4" creationId="{8ABD6D20-601A-60CE-2D3C-29BE645B948D}"/>
          </ac:picMkLst>
        </pc:picChg>
      </pc:sldChg>
      <pc:sldChg chg="addSp delSp modSp new mod modTransition setBg">
        <pc:chgData name="Raktim Samui" userId="b32dead817a60664" providerId="Windows Live" clId="Web-{7AF0EFF4-BE9C-4E1D-8A1A-CF9F7814D6FC}" dt="2023-03-04T18:44:54.443" v="1423"/>
        <pc:sldMkLst>
          <pc:docMk/>
          <pc:sldMk cId="1725731556" sldId="271"/>
        </pc:sldMkLst>
        <pc:spChg chg="del">
          <ac:chgData name="Raktim Samui" userId="b32dead817a60664" providerId="Windows Live" clId="Web-{7AF0EFF4-BE9C-4E1D-8A1A-CF9F7814D6FC}" dt="2023-03-04T17:58:31.022" v="938"/>
          <ac:spMkLst>
            <pc:docMk/>
            <pc:sldMk cId="1725731556" sldId="271"/>
            <ac:spMk id="2" creationId="{238450BD-6886-28CD-78FE-E8DE0747CE6F}"/>
          </ac:spMkLst>
        </pc:spChg>
        <pc:spChg chg="del">
          <ac:chgData name="Raktim Samui" userId="b32dead817a60664" providerId="Windows Live" clId="Web-{7AF0EFF4-BE9C-4E1D-8A1A-CF9F7814D6FC}" dt="2023-03-04T17:58:24.991" v="937"/>
          <ac:spMkLst>
            <pc:docMk/>
            <pc:sldMk cId="1725731556" sldId="271"/>
            <ac:spMk id="3" creationId="{DF4B416A-FB4A-C10C-1935-901E3C7AF4B8}"/>
          </ac:spMkLst>
        </pc:spChg>
        <pc:spChg chg="add mod">
          <ac:chgData name="Raktim Samui" userId="b32dead817a60664" providerId="Windows Live" clId="Web-{7AF0EFF4-BE9C-4E1D-8A1A-CF9F7814D6FC}" dt="2023-03-04T18:11:58.395" v="1230" actId="20577"/>
          <ac:spMkLst>
            <pc:docMk/>
            <pc:sldMk cId="1725731556" sldId="271"/>
            <ac:spMk id="6" creationId="{1331BEF0-1179-8094-FDCD-A21E2C9841EA}"/>
          </ac:spMkLst>
        </pc:spChg>
        <pc:spChg chg="add mod">
          <ac:chgData name="Raktim Samui" userId="b32dead817a60664" providerId="Windows Live" clId="Web-{7AF0EFF4-BE9C-4E1D-8A1A-CF9F7814D6FC}" dt="2023-03-04T18:05:39.975" v="1182" actId="20577"/>
          <ac:spMkLst>
            <pc:docMk/>
            <pc:sldMk cId="1725731556" sldId="271"/>
            <ac:spMk id="7" creationId="{21CFE96F-101F-F510-49E3-789A20F9463D}"/>
          </ac:spMkLst>
        </pc:spChg>
        <pc:spChg chg="add mod">
          <ac:chgData name="Raktim Samui" userId="b32dead817a60664" providerId="Windows Live" clId="Web-{7AF0EFF4-BE9C-4E1D-8A1A-CF9F7814D6FC}" dt="2023-03-04T18:10:36.814" v="1206" actId="20577"/>
          <ac:spMkLst>
            <pc:docMk/>
            <pc:sldMk cId="1725731556" sldId="271"/>
            <ac:spMk id="8" creationId="{22F6BE55-7AA7-9381-6F63-CED51E883AD6}"/>
          </ac:spMkLst>
        </pc:spChg>
        <pc:spChg chg="add">
          <ac:chgData name="Raktim Samui" userId="b32dead817a60664" providerId="Windows Live" clId="Web-{7AF0EFF4-BE9C-4E1D-8A1A-CF9F7814D6FC}" dt="2023-03-04T18:02:10.921" v="1075"/>
          <ac:spMkLst>
            <pc:docMk/>
            <pc:sldMk cId="1725731556" sldId="271"/>
            <ac:spMk id="11" creationId="{32FD50D0-1315-48C4-BB87-7646B049A0FA}"/>
          </ac:spMkLst>
        </pc:spChg>
        <pc:grpChg chg="add">
          <ac:chgData name="Raktim Samui" userId="b32dead817a60664" providerId="Windows Live" clId="Web-{7AF0EFF4-BE9C-4E1D-8A1A-CF9F7814D6FC}" dt="2023-03-04T18:02:10.921" v="1075"/>
          <ac:grpSpMkLst>
            <pc:docMk/>
            <pc:sldMk cId="1725731556" sldId="271"/>
            <ac:grpSpMk id="13" creationId="{CA83E95F-11F0-4EF3-B911-EC4A265F0826}"/>
          </ac:grpSpMkLst>
        </pc:grpChg>
        <pc:picChg chg="add mod ord">
          <ac:chgData name="Raktim Samui" userId="b32dead817a60664" providerId="Windows Live" clId="Web-{7AF0EFF4-BE9C-4E1D-8A1A-CF9F7814D6FC}" dt="2023-03-04T18:02:30.016" v="1080" actId="14100"/>
          <ac:picMkLst>
            <pc:docMk/>
            <pc:sldMk cId="1725731556" sldId="271"/>
            <ac:picMk id="4" creationId="{5EDACD30-F45F-65F3-E770-77F1C1F8E405}"/>
          </ac:picMkLst>
        </pc:picChg>
        <pc:picChg chg="add mod ord">
          <ac:chgData name="Raktim Samui" userId="b32dead817a60664" providerId="Windows Live" clId="Web-{7AF0EFF4-BE9C-4E1D-8A1A-CF9F7814D6FC}" dt="2023-03-04T18:02:55.720" v="1086" actId="1076"/>
          <ac:picMkLst>
            <pc:docMk/>
            <pc:sldMk cId="1725731556" sldId="271"/>
            <ac:picMk id="5" creationId="{1CC62291-DC95-B273-A4DB-E634530FB1B3}"/>
          </ac:picMkLst>
        </pc:picChg>
      </pc:sldChg>
      <pc:sldChg chg="addSp delSp modSp new mod modTransition setBg">
        <pc:chgData name="Raktim Samui" userId="b32dead817a60664" providerId="Windows Live" clId="Web-{7AF0EFF4-BE9C-4E1D-8A1A-CF9F7814D6FC}" dt="2023-03-04T18:44:57.287" v="1424"/>
        <pc:sldMkLst>
          <pc:docMk/>
          <pc:sldMk cId="2641227025" sldId="272"/>
        </pc:sldMkLst>
        <pc:spChg chg="del">
          <ac:chgData name="Raktim Samui" userId="b32dead817a60664" providerId="Windows Live" clId="Web-{7AF0EFF4-BE9C-4E1D-8A1A-CF9F7814D6FC}" dt="2023-03-04T18:25:08.146" v="1257"/>
          <ac:spMkLst>
            <pc:docMk/>
            <pc:sldMk cId="2641227025" sldId="272"/>
            <ac:spMk id="2" creationId="{86C28514-B779-1E7C-A532-4817B6554031}"/>
          </ac:spMkLst>
        </pc:spChg>
        <pc:spChg chg="del">
          <ac:chgData name="Raktim Samui" userId="b32dead817a60664" providerId="Windows Live" clId="Web-{7AF0EFF4-BE9C-4E1D-8A1A-CF9F7814D6FC}" dt="2023-03-04T18:25:11.725" v="1258"/>
          <ac:spMkLst>
            <pc:docMk/>
            <pc:sldMk cId="2641227025" sldId="272"/>
            <ac:spMk id="3" creationId="{525D775D-24D1-F8CE-751E-311D9C49A404}"/>
          </ac:spMkLst>
        </pc:spChg>
        <pc:spChg chg="add mod">
          <ac:chgData name="Raktim Samui" userId="b32dead817a60664" providerId="Windows Live" clId="Web-{7AF0EFF4-BE9C-4E1D-8A1A-CF9F7814D6FC}" dt="2023-03-04T18:27:57.277" v="1396"/>
          <ac:spMkLst>
            <pc:docMk/>
            <pc:sldMk cId="2641227025" sldId="272"/>
            <ac:spMk id="5" creationId="{E8D5DB78-375B-D607-7C99-D1EF770A1591}"/>
          </ac:spMkLst>
        </pc:spChg>
        <pc:spChg chg="add del">
          <ac:chgData name="Raktim Samui" userId="b32dead817a60664" providerId="Windows Live" clId="Web-{7AF0EFF4-BE9C-4E1D-8A1A-CF9F7814D6FC}" dt="2023-03-04T18:27:57.277" v="1396"/>
          <ac:spMkLst>
            <pc:docMk/>
            <pc:sldMk cId="2641227025" sldId="272"/>
            <ac:spMk id="10" creationId="{05C7EBC3-4672-4DAB-81C2-58661FAFAED6}"/>
          </ac:spMkLst>
        </pc:spChg>
        <pc:spChg chg="add del">
          <ac:chgData name="Raktim Samui" userId="b32dead817a60664" providerId="Windows Live" clId="Web-{7AF0EFF4-BE9C-4E1D-8A1A-CF9F7814D6FC}" dt="2023-03-04T18:27:57.277" v="1396"/>
          <ac:spMkLst>
            <pc:docMk/>
            <pc:sldMk cId="2641227025" sldId="272"/>
            <ac:spMk id="12" creationId="{40BF962F-4C6F-461E-86F2-C43F56CC939B}"/>
          </ac:spMkLst>
        </pc:spChg>
        <pc:spChg chg="add del">
          <ac:chgData name="Raktim Samui" userId="b32dead817a60664" providerId="Windows Live" clId="Web-{7AF0EFF4-BE9C-4E1D-8A1A-CF9F7814D6FC}" dt="2023-03-04T18:27:57.277" v="1396"/>
          <ac:spMkLst>
            <pc:docMk/>
            <pc:sldMk cId="2641227025" sldId="272"/>
            <ac:spMk id="14" creationId="{2E94A4F7-38E4-45EA-8E2E-CE1B5766B4F1}"/>
          </ac:spMkLst>
        </pc:spChg>
        <pc:spChg chg="add">
          <ac:chgData name="Raktim Samui" userId="b32dead817a60664" providerId="Windows Live" clId="Web-{7AF0EFF4-BE9C-4E1D-8A1A-CF9F7814D6FC}" dt="2023-03-04T18:27:57.277" v="1396"/>
          <ac:spMkLst>
            <pc:docMk/>
            <pc:sldMk cId="2641227025" sldId="272"/>
            <ac:spMk id="19" creationId="{C232B152-3720-4D3B-97ED-45CE5483F16F}"/>
          </ac:spMkLst>
        </pc:spChg>
        <pc:spChg chg="add">
          <ac:chgData name="Raktim Samui" userId="b32dead817a60664" providerId="Windows Live" clId="Web-{7AF0EFF4-BE9C-4E1D-8A1A-CF9F7814D6FC}" dt="2023-03-04T18:27:57.277" v="1396"/>
          <ac:spMkLst>
            <pc:docMk/>
            <pc:sldMk cId="2641227025" sldId="272"/>
            <ac:spMk id="21" creationId="{11BAB570-FF10-4E96-8A3F-FA9804702B89}"/>
          </ac:spMkLst>
        </pc:spChg>
        <pc:spChg chg="add">
          <ac:chgData name="Raktim Samui" userId="b32dead817a60664" providerId="Windows Live" clId="Web-{7AF0EFF4-BE9C-4E1D-8A1A-CF9F7814D6FC}" dt="2023-03-04T18:27:57.277" v="1396"/>
          <ac:spMkLst>
            <pc:docMk/>
            <pc:sldMk cId="2641227025" sldId="272"/>
            <ac:spMk id="23" creationId="{4B9FAFB2-BEB5-4848-8018-BCAD99E2E1AA}"/>
          </ac:spMkLst>
        </pc:spChg>
        <pc:picChg chg="add mod ord">
          <ac:chgData name="Raktim Samui" userId="b32dead817a60664" providerId="Windows Live" clId="Web-{7AF0EFF4-BE9C-4E1D-8A1A-CF9F7814D6FC}" dt="2023-03-04T18:28:10.387" v="1400" actId="14100"/>
          <ac:picMkLst>
            <pc:docMk/>
            <pc:sldMk cId="2641227025" sldId="272"/>
            <ac:picMk id="4" creationId="{7A27C006-C9BA-88D7-2D87-0F107C3702B1}"/>
          </ac:picMkLst>
        </pc:picChg>
      </pc:sldChg>
      <pc:sldChg chg="addSp delSp modSp new mod modTransition setBg">
        <pc:chgData name="Raktim Samui" userId="b32dead817a60664" providerId="Windows Live" clId="Web-{7AF0EFF4-BE9C-4E1D-8A1A-CF9F7814D6FC}" dt="2023-03-04T18:44:50.552" v="1422"/>
        <pc:sldMkLst>
          <pc:docMk/>
          <pc:sldMk cId="2230960736" sldId="273"/>
        </pc:sldMkLst>
        <pc:spChg chg="del">
          <ac:chgData name="Raktim Samui" userId="b32dead817a60664" providerId="Windows Live" clId="Web-{7AF0EFF4-BE9C-4E1D-8A1A-CF9F7814D6FC}" dt="2023-03-04T18:13:14.413" v="1233"/>
          <ac:spMkLst>
            <pc:docMk/>
            <pc:sldMk cId="2230960736" sldId="273"/>
            <ac:spMk id="2" creationId="{74806508-5832-C4D0-3597-B38CBBB9625B}"/>
          </ac:spMkLst>
        </pc:spChg>
        <pc:spChg chg="del">
          <ac:chgData name="Raktim Samui" userId="b32dead817a60664" providerId="Windows Live" clId="Web-{7AF0EFF4-BE9C-4E1D-8A1A-CF9F7814D6FC}" dt="2023-03-04T18:13:11.303" v="1232"/>
          <ac:spMkLst>
            <pc:docMk/>
            <pc:sldMk cId="2230960736" sldId="273"/>
            <ac:spMk id="3" creationId="{2B8EDFD1-3E12-A86D-8D1B-1EE8D3557F0D}"/>
          </ac:spMkLst>
        </pc:spChg>
        <pc:spChg chg="add mod">
          <ac:chgData name="Raktim Samui" userId="b32dead817a60664" providerId="Windows Live" clId="Web-{7AF0EFF4-BE9C-4E1D-8A1A-CF9F7814D6FC}" dt="2023-03-04T18:18:43.908" v="1256"/>
          <ac:spMkLst>
            <pc:docMk/>
            <pc:sldMk cId="2230960736" sldId="273"/>
            <ac:spMk id="5" creationId="{68090DD8-0801-A6C8-3E8D-67C34F23DEC8}"/>
          </ac:spMkLst>
        </pc:spChg>
        <pc:spChg chg="add">
          <ac:chgData name="Raktim Samui" userId="b32dead817a60664" providerId="Windows Live" clId="Web-{7AF0EFF4-BE9C-4E1D-8A1A-CF9F7814D6FC}" dt="2023-03-04T18:18:43.908" v="1256"/>
          <ac:spMkLst>
            <pc:docMk/>
            <pc:sldMk cId="2230960736" sldId="273"/>
            <ac:spMk id="10" creationId="{CEB41C5C-0F34-4DDA-9D7C-5E717F35F60C}"/>
          </ac:spMkLst>
        </pc:spChg>
        <pc:picChg chg="add mod ord">
          <ac:chgData name="Raktim Samui" userId="b32dead817a60664" providerId="Windows Live" clId="Web-{7AF0EFF4-BE9C-4E1D-8A1A-CF9F7814D6FC}" dt="2023-03-04T18:18:43.908" v="1256"/>
          <ac:picMkLst>
            <pc:docMk/>
            <pc:sldMk cId="2230960736" sldId="273"/>
            <ac:picMk id="4" creationId="{0CF109D7-253E-C003-63C4-F301378F1F02}"/>
          </ac:picMkLst>
        </pc:picChg>
        <pc:cxnChg chg="add">
          <ac:chgData name="Raktim Samui" userId="b32dead817a60664" providerId="Windows Live" clId="Web-{7AF0EFF4-BE9C-4E1D-8A1A-CF9F7814D6FC}" dt="2023-03-04T18:18:43.908" v="1256"/>
          <ac:cxnSpMkLst>
            <pc:docMk/>
            <pc:sldMk cId="2230960736" sldId="273"/>
            <ac:cxnSpMk id="12" creationId="{57E1E5E6-F385-4E9C-B201-BA5BDE5CAD52}"/>
          </ac:cxnSpMkLst>
        </pc:cxnChg>
      </pc:sldChg>
      <pc:sldChg chg="modSp new">
        <pc:chgData name="Raktim Samui" userId="b32dead817a60664" providerId="Windows Live" clId="Web-{7AF0EFF4-BE9C-4E1D-8A1A-CF9F7814D6FC}" dt="2023-03-04T19:32:25.729" v="1437" actId="20577"/>
        <pc:sldMkLst>
          <pc:docMk/>
          <pc:sldMk cId="281164947" sldId="274"/>
        </pc:sldMkLst>
        <pc:spChg chg="mod">
          <ac:chgData name="Raktim Samui" userId="b32dead817a60664" providerId="Windows Live" clId="Web-{7AF0EFF4-BE9C-4E1D-8A1A-CF9F7814D6FC}" dt="2023-03-04T19:32:25.729" v="1437" actId="20577"/>
          <ac:spMkLst>
            <pc:docMk/>
            <pc:sldMk cId="281164947" sldId="274"/>
            <ac:spMk id="2" creationId="{6725F170-8AA9-725E-83CD-99AA4AB26DD0}"/>
          </ac:spMkLst>
        </pc:spChg>
      </pc:sldChg>
    </pc:docChg>
  </pc:docChgLst>
  <pc:docChgLst>
    <pc:chgData name="Raktim Samui" userId="b32dead817a60664" providerId="Windows Live" clId="Web-{033F57D7-752A-46A5-BE97-77D257CE8EDF}"/>
    <pc:docChg chg="addSld modSld">
      <pc:chgData name="Raktim Samui" userId="b32dead817a60664" providerId="Windows Live" clId="Web-{033F57D7-752A-46A5-BE97-77D257CE8EDF}" dt="2023-03-05T11:47:45.059" v="626"/>
      <pc:docMkLst>
        <pc:docMk/>
      </pc:docMkLst>
      <pc:sldChg chg="delSp modSp mod setBg">
        <pc:chgData name="Raktim Samui" userId="b32dead817a60664" providerId="Windows Live" clId="Web-{033F57D7-752A-46A5-BE97-77D257CE8EDF}" dt="2023-03-05T10:26:57.367" v="55" actId="14100"/>
        <pc:sldMkLst>
          <pc:docMk/>
          <pc:sldMk cId="281164947" sldId="274"/>
        </pc:sldMkLst>
        <pc:spChg chg="mod">
          <ac:chgData name="Raktim Samui" userId="b32dead817a60664" providerId="Windows Live" clId="Web-{033F57D7-752A-46A5-BE97-77D257CE8EDF}" dt="2023-03-05T10:26:57.367" v="55" actId="14100"/>
          <ac:spMkLst>
            <pc:docMk/>
            <pc:sldMk cId="281164947" sldId="274"/>
            <ac:spMk id="2" creationId="{6725F170-8AA9-725E-83CD-99AA4AB26DD0}"/>
          </ac:spMkLst>
        </pc:spChg>
        <pc:spChg chg="del">
          <ac:chgData name="Raktim Samui" userId="b32dead817a60664" providerId="Windows Live" clId="Web-{033F57D7-752A-46A5-BE97-77D257CE8EDF}" dt="2023-03-05T10:24:32.394" v="2"/>
          <ac:spMkLst>
            <pc:docMk/>
            <pc:sldMk cId="281164947" sldId="274"/>
            <ac:spMk id="3" creationId="{2FE1FF0F-3536-75AA-879F-AD75533AE058}"/>
          </ac:spMkLst>
        </pc:spChg>
      </pc:sldChg>
      <pc:sldChg chg="addSp delSp modSp new mod setBg">
        <pc:chgData name="Raktim Samui" userId="b32dead817a60664" providerId="Windows Live" clId="Web-{033F57D7-752A-46A5-BE97-77D257CE8EDF}" dt="2023-03-05T11:47:45.059" v="626"/>
        <pc:sldMkLst>
          <pc:docMk/>
          <pc:sldMk cId="3335583856" sldId="275"/>
        </pc:sldMkLst>
        <pc:spChg chg="mod">
          <ac:chgData name="Raktim Samui" userId="b32dead817a60664" providerId="Windows Live" clId="Web-{033F57D7-752A-46A5-BE97-77D257CE8EDF}" dt="2023-03-05T11:47:45.059" v="626"/>
          <ac:spMkLst>
            <pc:docMk/>
            <pc:sldMk cId="3335583856" sldId="275"/>
            <ac:spMk id="2" creationId="{979FD061-A99E-EB79-85CD-4521A95CC60B}"/>
          </ac:spMkLst>
        </pc:spChg>
        <pc:spChg chg="mod">
          <ac:chgData name="Raktim Samui" userId="b32dead817a60664" providerId="Windows Live" clId="Web-{033F57D7-752A-46A5-BE97-77D257CE8EDF}" dt="2023-03-05T11:47:45.059" v="626"/>
          <ac:spMkLst>
            <pc:docMk/>
            <pc:sldMk cId="3335583856" sldId="275"/>
            <ac:spMk id="3" creationId="{AC46173F-6180-50E5-B935-17F435427FEC}"/>
          </ac:spMkLst>
        </pc:spChg>
        <pc:spChg chg="add del">
          <ac:chgData name="Raktim Samui" userId="b32dead817a60664" providerId="Windows Live" clId="Web-{033F57D7-752A-46A5-BE97-77D257CE8EDF}" dt="2023-03-05T11:47:09.417" v="616"/>
          <ac:spMkLst>
            <pc:docMk/>
            <pc:sldMk cId="3335583856" sldId="275"/>
            <ac:spMk id="10" creationId="{B5FA7C47-B7C1-4D2E-AB49-ED23BA34BA83}"/>
          </ac:spMkLst>
        </pc:spChg>
        <pc:spChg chg="add del">
          <ac:chgData name="Raktim Samui" userId="b32dead817a60664" providerId="Windows Live" clId="Web-{033F57D7-752A-46A5-BE97-77D257CE8EDF}" dt="2023-03-05T11:47:09.417" v="616"/>
          <ac:spMkLst>
            <pc:docMk/>
            <pc:sldMk cId="3335583856" sldId="275"/>
            <ac:spMk id="12" creationId="{596EE156-ABF1-4329-A6BA-03B4254E0877}"/>
          </ac:spMkLst>
        </pc:spChg>
        <pc:spChg chg="add del">
          <ac:chgData name="Raktim Samui" userId="b32dead817a60664" providerId="Windows Live" clId="Web-{033F57D7-752A-46A5-BE97-77D257CE8EDF}" dt="2023-03-05T11:47:09.417" v="616"/>
          <ac:spMkLst>
            <pc:docMk/>
            <pc:sldMk cId="3335583856" sldId="275"/>
            <ac:spMk id="14" creationId="{19B9933F-AAB3-444A-8BB5-9CA194A8BC63}"/>
          </ac:spMkLst>
        </pc:spChg>
        <pc:spChg chg="add del">
          <ac:chgData name="Raktim Samui" userId="b32dead817a60664" providerId="Windows Live" clId="Web-{033F57D7-752A-46A5-BE97-77D257CE8EDF}" dt="2023-03-05T11:47:09.417" v="616"/>
          <ac:spMkLst>
            <pc:docMk/>
            <pc:sldMk cId="3335583856" sldId="275"/>
            <ac:spMk id="16" creationId="{7D20183A-0B1D-4A1F-89B1-ADBEDBC6E54E}"/>
          </ac:spMkLst>
        </pc:spChg>
        <pc:spChg chg="add del">
          <ac:chgData name="Raktim Samui" userId="b32dead817a60664" providerId="Windows Live" clId="Web-{033F57D7-752A-46A5-BE97-77D257CE8EDF}" dt="2023-03-05T11:47:09.417" v="616"/>
          <ac:spMkLst>
            <pc:docMk/>
            <pc:sldMk cId="3335583856" sldId="275"/>
            <ac:spMk id="18" creationId="{131031D3-26CD-4214-A9A4-5857EFA15A0C}"/>
          </ac:spMkLst>
        </pc:spChg>
        <pc:spChg chg="add del">
          <ac:chgData name="Raktim Samui" userId="b32dead817a60664" providerId="Windows Live" clId="Web-{033F57D7-752A-46A5-BE97-77D257CE8EDF}" dt="2023-03-05T11:47:45.059" v="626"/>
          <ac:spMkLst>
            <pc:docMk/>
            <pc:sldMk cId="3335583856" sldId="275"/>
            <ac:spMk id="20" creationId="{B5FA7C47-B7C1-4D2E-AB49-ED23BA34BA83}"/>
          </ac:spMkLst>
        </pc:spChg>
        <pc:spChg chg="add del">
          <ac:chgData name="Raktim Samui" userId="b32dead817a60664" providerId="Windows Live" clId="Web-{033F57D7-752A-46A5-BE97-77D257CE8EDF}" dt="2023-03-05T11:47:45.059" v="626"/>
          <ac:spMkLst>
            <pc:docMk/>
            <pc:sldMk cId="3335583856" sldId="275"/>
            <ac:spMk id="21" creationId="{596EE156-ABF1-4329-A6BA-03B4254E0877}"/>
          </ac:spMkLst>
        </pc:spChg>
        <pc:spChg chg="add del">
          <ac:chgData name="Raktim Samui" userId="b32dead817a60664" providerId="Windows Live" clId="Web-{033F57D7-752A-46A5-BE97-77D257CE8EDF}" dt="2023-03-05T11:47:45.059" v="626"/>
          <ac:spMkLst>
            <pc:docMk/>
            <pc:sldMk cId="3335583856" sldId="275"/>
            <ac:spMk id="22" creationId="{19B9933F-AAB3-444A-8BB5-9CA194A8BC63}"/>
          </ac:spMkLst>
        </pc:spChg>
        <pc:spChg chg="add del">
          <ac:chgData name="Raktim Samui" userId="b32dead817a60664" providerId="Windows Live" clId="Web-{033F57D7-752A-46A5-BE97-77D257CE8EDF}" dt="2023-03-05T11:47:45.059" v="626"/>
          <ac:spMkLst>
            <pc:docMk/>
            <pc:sldMk cId="3335583856" sldId="275"/>
            <ac:spMk id="23" creationId="{7D20183A-0B1D-4A1F-89B1-ADBEDBC6E54E}"/>
          </ac:spMkLst>
        </pc:spChg>
        <pc:spChg chg="add del">
          <ac:chgData name="Raktim Samui" userId="b32dead817a60664" providerId="Windows Live" clId="Web-{033F57D7-752A-46A5-BE97-77D257CE8EDF}" dt="2023-03-05T11:47:45.059" v="626"/>
          <ac:spMkLst>
            <pc:docMk/>
            <pc:sldMk cId="3335583856" sldId="275"/>
            <ac:spMk id="24" creationId="{131031D3-26CD-4214-A9A4-5857EFA15A0C}"/>
          </ac:spMkLst>
        </pc:spChg>
        <pc:picChg chg="add del">
          <ac:chgData name="Raktim Samui" userId="b32dead817a60664" providerId="Windows Live" clId="Web-{033F57D7-752A-46A5-BE97-77D257CE8EDF}" dt="2023-03-05T11:47:09.417" v="616"/>
          <ac:picMkLst>
            <pc:docMk/>
            <pc:sldMk cId="3335583856" sldId="275"/>
            <ac:picMk id="7" creationId="{1F3E9F64-9E5E-73FF-67EA-D4445A749643}"/>
          </ac:picMkLst>
        </pc:picChg>
        <pc:picChg chg="add del">
          <ac:chgData name="Raktim Samui" userId="b32dead817a60664" providerId="Windows Live" clId="Web-{033F57D7-752A-46A5-BE97-77D257CE8EDF}" dt="2023-03-05T11:47:45.059" v="626"/>
          <ac:picMkLst>
            <pc:docMk/>
            <pc:sldMk cId="3335583856" sldId="275"/>
            <ac:picMk id="25" creationId="{63ADC539-4A44-5044-22B8-5C1E4321823B}"/>
          </ac:picMkLst>
        </pc:picChg>
      </pc:sldChg>
      <pc:sldChg chg="modSp new">
        <pc:chgData name="Raktim Samui" userId="b32dead817a60664" providerId="Windows Live" clId="Web-{033F57D7-752A-46A5-BE97-77D257CE8EDF}" dt="2023-03-05T11:43:20.175" v="606" actId="20577"/>
        <pc:sldMkLst>
          <pc:docMk/>
          <pc:sldMk cId="2671834280" sldId="276"/>
        </pc:sldMkLst>
        <pc:spChg chg="mod">
          <ac:chgData name="Raktim Samui" userId="b32dead817a60664" providerId="Windows Live" clId="Web-{033F57D7-752A-46A5-BE97-77D257CE8EDF}" dt="2023-03-05T10:36:23.227" v="197" actId="20577"/>
          <ac:spMkLst>
            <pc:docMk/>
            <pc:sldMk cId="2671834280" sldId="276"/>
            <ac:spMk id="2" creationId="{FB613B46-624A-8FCD-52D3-F0B3453E4534}"/>
          </ac:spMkLst>
        </pc:spChg>
        <pc:spChg chg="mod">
          <ac:chgData name="Raktim Samui" userId="b32dead817a60664" providerId="Windows Live" clId="Web-{033F57D7-752A-46A5-BE97-77D257CE8EDF}" dt="2023-03-05T11:43:20.175" v="606" actId="20577"/>
          <ac:spMkLst>
            <pc:docMk/>
            <pc:sldMk cId="2671834280" sldId="276"/>
            <ac:spMk id="3" creationId="{7C0E2B40-6E37-B3A0-7558-F49F69FB84D9}"/>
          </ac:spMkLst>
        </pc:spChg>
      </pc:sldChg>
      <pc:sldChg chg="addSp delSp modSp new">
        <pc:chgData name="Raktim Samui" userId="b32dead817a60664" providerId="Windows Live" clId="Web-{033F57D7-752A-46A5-BE97-77D257CE8EDF}" dt="2023-03-05T11:46:20.931" v="614" actId="20577"/>
        <pc:sldMkLst>
          <pc:docMk/>
          <pc:sldMk cId="3939975985" sldId="277"/>
        </pc:sldMkLst>
        <pc:spChg chg="del">
          <ac:chgData name="Raktim Samui" userId="b32dead817a60664" providerId="Windows Live" clId="Web-{033F57D7-752A-46A5-BE97-77D257CE8EDF}" dt="2023-03-05T11:43:36.098" v="609"/>
          <ac:spMkLst>
            <pc:docMk/>
            <pc:sldMk cId="3939975985" sldId="277"/>
            <ac:spMk id="2" creationId="{60602099-5E88-AC84-8D3E-6FBFF1E604B4}"/>
          </ac:spMkLst>
        </pc:spChg>
        <pc:spChg chg="del">
          <ac:chgData name="Raktim Samui" userId="b32dead817a60664" providerId="Windows Live" clId="Web-{033F57D7-752A-46A5-BE97-77D257CE8EDF}" dt="2023-03-05T11:43:32.879" v="608"/>
          <ac:spMkLst>
            <pc:docMk/>
            <pc:sldMk cId="3939975985" sldId="277"/>
            <ac:spMk id="3" creationId="{3EF2EAEE-5BD1-DD2E-0FBD-5A8307D1EE53}"/>
          </ac:spMkLst>
        </pc:spChg>
        <pc:spChg chg="add mod">
          <ac:chgData name="Raktim Samui" userId="b32dead817a60664" providerId="Windows Live" clId="Web-{033F57D7-752A-46A5-BE97-77D257CE8EDF}" dt="2023-03-05T11:46:20.931" v="614" actId="20577"/>
          <ac:spMkLst>
            <pc:docMk/>
            <pc:sldMk cId="3939975985" sldId="277"/>
            <ac:spMk id="5" creationId="{F63E860D-0BD2-3F84-F209-FD789F129C86}"/>
          </ac:spMkLst>
        </pc:spChg>
        <pc:picChg chg="add mod">
          <ac:chgData name="Raktim Samui" userId="b32dead817a60664" providerId="Windows Live" clId="Web-{033F57D7-752A-46A5-BE97-77D257CE8EDF}" dt="2023-03-05T11:46:11.494" v="611" actId="1076"/>
          <ac:picMkLst>
            <pc:docMk/>
            <pc:sldMk cId="3939975985" sldId="277"/>
            <ac:picMk id="4" creationId="{2B3F9275-A1EE-AC81-CD0C-B4EE60822BF7}"/>
          </ac:picMkLst>
        </pc:picChg>
      </pc:sldChg>
    </pc:docChg>
  </pc:docChgLst>
  <pc:docChgLst>
    <pc:chgData name="Raktim Samui" userId="b32dead817a60664" providerId="Windows Live" clId="Web-{BDF95B32-DCE8-496B-8025-43B04DEEB570}"/>
    <pc:docChg chg="modSld">
      <pc:chgData name="Raktim Samui" userId="b32dead817a60664" providerId="Windows Live" clId="Web-{BDF95B32-DCE8-496B-8025-43B04DEEB570}" dt="2023-03-22T03:41:13.185" v="181" actId="20577"/>
      <pc:docMkLst>
        <pc:docMk/>
      </pc:docMkLst>
      <pc:sldChg chg="modTransition">
        <pc:chgData name="Raktim Samui" userId="b32dead817a60664" providerId="Windows Live" clId="Web-{BDF95B32-DCE8-496B-8025-43B04DEEB570}" dt="2023-03-22T02:21:45.694" v="0"/>
        <pc:sldMkLst>
          <pc:docMk/>
          <pc:sldMk cId="923410596" sldId="257"/>
        </pc:sldMkLst>
      </pc:sldChg>
      <pc:sldChg chg="modTransition">
        <pc:chgData name="Raktim Samui" userId="b32dead817a60664" providerId="Windows Live" clId="Web-{BDF95B32-DCE8-496B-8025-43B04DEEB570}" dt="2023-03-22T02:23:10.775" v="23"/>
        <pc:sldMkLst>
          <pc:docMk/>
          <pc:sldMk cId="3476651421" sldId="258"/>
        </pc:sldMkLst>
      </pc:sldChg>
      <pc:sldChg chg="modTransition">
        <pc:chgData name="Raktim Samui" userId="b32dead817a60664" providerId="Windows Live" clId="Web-{BDF95B32-DCE8-496B-8025-43B04DEEB570}" dt="2023-03-22T02:23:14.275" v="24"/>
        <pc:sldMkLst>
          <pc:docMk/>
          <pc:sldMk cId="785397488" sldId="259"/>
        </pc:sldMkLst>
      </pc:sldChg>
      <pc:sldChg chg="modTransition">
        <pc:chgData name="Raktim Samui" userId="b32dead817a60664" providerId="Windows Live" clId="Web-{BDF95B32-DCE8-496B-8025-43B04DEEB570}" dt="2023-03-22T02:23:16.072" v="25"/>
        <pc:sldMkLst>
          <pc:docMk/>
          <pc:sldMk cId="113018658" sldId="260"/>
        </pc:sldMkLst>
      </pc:sldChg>
      <pc:sldChg chg="modTransition">
        <pc:chgData name="Raktim Samui" userId="b32dead817a60664" providerId="Windows Live" clId="Web-{BDF95B32-DCE8-496B-8025-43B04DEEB570}" dt="2023-03-22T02:23:23.385" v="28"/>
        <pc:sldMkLst>
          <pc:docMk/>
          <pc:sldMk cId="3686740377" sldId="262"/>
        </pc:sldMkLst>
      </pc:sldChg>
      <pc:sldChg chg="modTransition">
        <pc:chgData name="Raktim Samui" userId="b32dead817a60664" providerId="Windows Live" clId="Web-{BDF95B32-DCE8-496B-8025-43B04DEEB570}" dt="2023-03-22T02:23:19.354" v="26"/>
        <pc:sldMkLst>
          <pc:docMk/>
          <pc:sldMk cId="1045124423" sldId="263"/>
        </pc:sldMkLst>
      </pc:sldChg>
      <pc:sldChg chg="modTransition">
        <pc:chgData name="Raktim Samui" userId="b32dead817a60664" providerId="Windows Live" clId="Web-{BDF95B32-DCE8-496B-8025-43B04DEEB570}" dt="2023-03-22T02:23:21.588" v="27"/>
        <pc:sldMkLst>
          <pc:docMk/>
          <pc:sldMk cId="2802003083" sldId="264"/>
        </pc:sldMkLst>
      </pc:sldChg>
      <pc:sldChg chg="modTransition">
        <pc:chgData name="Raktim Samui" userId="b32dead817a60664" providerId="Windows Live" clId="Web-{BDF95B32-DCE8-496B-8025-43B04DEEB570}" dt="2023-03-22T02:23:24.979" v="29"/>
        <pc:sldMkLst>
          <pc:docMk/>
          <pc:sldMk cId="1789934435" sldId="265"/>
        </pc:sldMkLst>
      </pc:sldChg>
      <pc:sldChg chg="modTransition">
        <pc:chgData name="Raktim Samui" userId="b32dead817a60664" providerId="Windows Live" clId="Web-{BDF95B32-DCE8-496B-8025-43B04DEEB570}" dt="2023-03-22T02:23:26.916" v="30"/>
        <pc:sldMkLst>
          <pc:docMk/>
          <pc:sldMk cId="1920147119" sldId="266"/>
        </pc:sldMkLst>
      </pc:sldChg>
      <pc:sldChg chg="modTransition">
        <pc:chgData name="Raktim Samui" userId="b32dead817a60664" providerId="Windows Live" clId="Web-{BDF95B32-DCE8-496B-8025-43B04DEEB570}" dt="2023-03-22T02:23:30.463" v="31"/>
        <pc:sldMkLst>
          <pc:docMk/>
          <pc:sldMk cId="1176552864" sldId="267"/>
        </pc:sldMkLst>
      </pc:sldChg>
      <pc:sldChg chg="modTransition">
        <pc:chgData name="Raktim Samui" userId="b32dead817a60664" providerId="Windows Live" clId="Web-{BDF95B32-DCE8-496B-8025-43B04DEEB570}" dt="2023-03-22T02:23:31.807" v="32"/>
        <pc:sldMkLst>
          <pc:docMk/>
          <pc:sldMk cId="3829485028" sldId="268"/>
        </pc:sldMkLst>
      </pc:sldChg>
      <pc:sldChg chg="modTransition">
        <pc:chgData name="Raktim Samui" userId="b32dead817a60664" providerId="Windows Live" clId="Web-{BDF95B32-DCE8-496B-8025-43B04DEEB570}" dt="2023-03-22T02:23:33.167" v="33"/>
        <pc:sldMkLst>
          <pc:docMk/>
          <pc:sldMk cId="2194960622" sldId="269"/>
        </pc:sldMkLst>
      </pc:sldChg>
      <pc:sldChg chg="modTransition">
        <pc:chgData name="Raktim Samui" userId="b32dead817a60664" providerId="Windows Live" clId="Web-{BDF95B32-DCE8-496B-8025-43B04DEEB570}" dt="2023-03-22T02:23:34.917" v="34"/>
        <pc:sldMkLst>
          <pc:docMk/>
          <pc:sldMk cId="3748497714" sldId="270"/>
        </pc:sldMkLst>
      </pc:sldChg>
      <pc:sldChg chg="modTransition">
        <pc:chgData name="Raktim Samui" userId="b32dead817a60664" providerId="Windows Live" clId="Web-{BDF95B32-DCE8-496B-8025-43B04DEEB570}" dt="2023-03-22T02:23:38.073" v="36"/>
        <pc:sldMkLst>
          <pc:docMk/>
          <pc:sldMk cId="1725731556" sldId="271"/>
        </pc:sldMkLst>
      </pc:sldChg>
      <pc:sldChg chg="modTransition">
        <pc:chgData name="Raktim Samui" userId="b32dead817a60664" providerId="Windows Live" clId="Web-{BDF95B32-DCE8-496B-8025-43B04DEEB570}" dt="2023-03-22T02:23:39.714" v="37"/>
        <pc:sldMkLst>
          <pc:docMk/>
          <pc:sldMk cId="2641227025" sldId="272"/>
        </pc:sldMkLst>
      </pc:sldChg>
      <pc:sldChg chg="modSp modTransition">
        <pc:chgData name="Raktim Samui" userId="b32dead817a60664" providerId="Windows Live" clId="Web-{BDF95B32-DCE8-496B-8025-43B04DEEB570}" dt="2023-03-22T02:43:27.867" v="56" actId="20577"/>
        <pc:sldMkLst>
          <pc:docMk/>
          <pc:sldMk cId="2230960736" sldId="273"/>
        </pc:sldMkLst>
        <pc:spChg chg="mod">
          <ac:chgData name="Raktim Samui" userId="b32dead817a60664" providerId="Windows Live" clId="Web-{BDF95B32-DCE8-496B-8025-43B04DEEB570}" dt="2023-03-22T02:43:27.867" v="56" actId="20577"/>
          <ac:spMkLst>
            <pc:docMk/>
            <pc:sldMk cId="2230960736" sldId="273"/>
            <ac:spMk id="5" creationId="{68090DD8-0801-A6C8-3E8D-67C34F23DEC8}"/>
          </ac:spMkLst>
        </pc:spChg>
      </pc:sldChg>
      <pc:sldChg chg="modTransition">
        <pc:chgData name="Raktim Samui" userId="b32dead817a60664" providerId="Windows Live" clId="Web-{BDF95B32-DCE8-496B-8025-43B04DEEB570}" dt="2023-03-22T02:23:41.855" v="38"/>
        <pc:sldMkLst>
          <pc:docMk/>
          <pc:sldMk cId="281164947" sldId="274"/>
        </pc:sldMkLst>
      </pc:sldChg>
      <pc:sldChg chg="modTransition">
        <pc:chgData name="Raktim Samui" userId="b32dead817a60664" providerId="Windows Live" clId="Web-{BDF95B32-DCE8-496B-8025-43B04DEEB570}" dt="2023-03-22T02:23:43.417" v="39"/>
        <pc:sldMkLst>
          <pc:docMk/>
          <pc:sldMk cId="3335583856" sldId="275"/>
        </pc:sldMkLst>
      </pc:sldChg>
      <pc:sldChg chg="modTransition">
        <pc:chgData name="Raktim Samui" userId="b32dead817a60664" providerId="Windows Live" clId="Web-{BDF95B32-DCE8-496B-8025-43B04DEEB570}" dt="2023-03-22T02:23:46.292" v="40"/>
        <pc:sldMkLst>
          <pc:docMk/>
          <pc:sldMk cId="2671834280" sldId="276"/>
        </pc:sldMkLst>
      </pc:sldChg>
      <pc:sldChg chg="modTransition">
        <pc:chgData name="Raktim Samui" userId="b32dead817a60664" providerId="Windows Live" clId="Web-{BDF95B32-DCE8-496B-8025-43B04DEEB570}" dt="2023-03-22T02:23:48.433" v="41"/>
        <pc:sldMkLst>
          <pc:docMk/>
          <pc:sldMk cId="3939975985" sldId="277"/>
        </pc:sldMkLst>
      </pc:sldChg>
      <pc:sldChg chg="modTransition">
        <pc:chgData name="Raktim Samui" userId="b32dead817a60664" providerId="Windows Live" clId="Web-{BDF95B32-DCE8-496B-8025-43B04DEEB570}" dt="2023-03-22T02:23:50.652" v="42"/>
        <pc:sldMkLst>
          <pc:docMk/>
          <pc:sldMk cId="319020783" sldId="278"/>
        </pc:sldMkLst>
      </pc:sldChg>
      <pc:sldChg chg="modTransition">
        <pc:chgData name="Raktim Samui" userId="b32dead817a60664" providerId="Windows Live" clId="Web-{BDF95B32-DCE8-496B-8025-43B04DEEB570}" dt="2023-03-22T02:23:52.542" v="43"/>
        <pc:sldMkLst>
          <pc:docMk/>
          <pc:sldMk cId="516463641" sldId="279"/>
        </pc:sldMkLst>
      </pc:sldChg>
      <pc:sldChg chg="modTransition">
        <pc:chgData name="Raktim Samui" userId="b32dead817a60664" providerId="Windows Live" clId="Web-{BDF95B32-DCE8-496B-8025-43B04DEEB570}" dt="2023-03-22T02:23:55.402" v="44"/>
        <pc:sldMkLst>
          <pc:docMk/>
          <pc:sldMk cId="1486503712" sldId="280"/>
        </pc:sldMkLst>
      </pc:sldChg>
      <pc:sldChg chg="modSp">
        <pc:chgData name="Raktim Samui" userId="b32dead817a60664" providerId="Windows Live" clId="Web-{BDF95B32-DCE8-496B-8025-43B04DEEB570}" dt="2023-03-22T03:41:13.185" v="181" actId="20577"/>
        <pc:sldMkLst>
          <pc:docMk/>
          <pc:sldMk cId="653932958" sldId="284"/>
        </pc:sldMkLst>
        <pc:spChg chg="mod">
          <ac:chgData name="Raktim Samui" userId="b32dead817a60664" providerId="Windows Live" clId="Web-{BDF95B32-DCE8-496B-8025-43B04DEEB570}" dt="2023-03-22T03:41:13.185" v="181" actId="20577"/>
          <ac:spMkLst>
            <pc:docMk/>
            <pc:sldMk cId="653932958" sldId="284"/>
            <ac:spMk id="3" creationId="{E03242A0-48DB-935B-D6FD-FECE36D0E441}"/>
          </ac:spMkLst>
        </pc:spChg>
      </pc:sldChg>
    </pc:docChg>
  </pc:docChgLst>
  <pc:docChgLst>
    <pc:chgData name="Raktim Samui" userId="b32dead817a60664" providerId="Windows Live" clId="Web-{6F118B63-52D1-401E-B14D-60D9C5BD2C37}"/>
    <pc:docChg chg="addSld modSld">
      <pc:chgData name="Raktim Samui" userId="b32dead817a60664" providerId="Windows Live" clId="Web-{6F118B63-52D1-401E-B14D-60D9C5BD2C37}" dt="2023-03-08T14:41:39.001" v="2183"/>
      <pc:docMkLst>
        <pc:docMk/>
      </pc:docMkLst>
      <pc:sldChg chg="addSp modSp modTransition">
        <pc:chgData name="Raktim Samui" userId="b32dead817a60664" providerId="Windows Live" clId="Web-{6F118B63-52D1-401E-B14D-60D9C5BD2C37}" dt="2023-03-08T14:27:04.459" v="2133"/>
        <pc:sldMkLst>
          <pc:docMk/>
          <pc:sldMk cId="923410596" sldId="257"/>
        </pc:sldMkLst>
        <pc:spChg chg="add mod">
          <ac:chgData name="Raktim Samui" userId="b32dead817a60664" providerId="Windows Live" clId="Web-{6F118B63-52D1-401E-B14D-60D9C5BD2C37}" dt="2023-03-08T14:25:39.472" v="2125" actId="1076"/>
          <ac:spMkLst>
            <pc:docMk/>
            <pc:sldMk cId="923410596" sldId="257"/>
            <ac:spMk id="3" creationId="{A4649872-1D04-A3F5-1B35-C1573683C9A5}"/>
          </ac:spMkLst>
        </pc:spChg>
      </pc:sldChg>
      <pc:sldChg chg="modTransition">
        <pc:chgData name="Raktim Samui" userId="b32dead817a60664" providerId="Windows Live" clId="Web-{6F118B63-52D1-401E-B14D-60D9C5BD2C37}" dt="2023-03-08T14:27:07.241" v="2134"/>
        <pc:sldMkLst>
          <pc:docMk/>
          <pc:sldMk cId="3476651421" sldId="258"/>
        </pc:sldMkLst>
      </pc:sldChg>
      <pc:sldChg chg="modTransition">
        <pc:chgData name="Raktim Samui" userId="b32dead817a60664" providerId="Windows Live" clId="Web-{6F118B63-52D1-401E-B14D-60D9C5BD2C37}" dt="2023-03-08T14:27:08.756" v="2135"/>
        <pc:sldMkLst>
          <pc:docMk/>
          <pc:sldMk cId="785397488" sldId="259"/>
        </pc:sldMkLst>
      </pc:sldChg>
      <pc:sldChg chg="modTransition">
        <pc:chgData name="Raktim Samui" userId="b32dead817a60664" providerId="Windows Live" clId="Web-{6F118B63-52D1-401E-B14D-60D9C5BD2C37}" dt="2023-03-08T14:27:11.788" v="2136"/>
        <pc:sldMkLst>
          <pc:docMk/>
          <pc:sldMk cId="113018658" sldId="260"/>
        </pc:sldMkLst>
      </pc:sldChg>
      <pc:sldChg chg="modTransition">
        <pc:chgData name="Raktim Samui" userId="b32dead817a60664" providerId="Windows Live" clId="Web-{6F118B63-52D1-401E-B14D-60D9C5BD2C37}" dt="2023-03-08T14:27:30.351" v="2139"/>
        <pc:sldMkLst>
          <pc:docMk/>
          <pc:sldMk cId="3686740377" sldId="262"/>
        </pc:sldMkLst>
      </pc:sldChg>
      <pc:sldChg chg="modTransition">
        <pc:chgData name="Raktim Samui" userId="b32dead817a60664" providerId="Windows Live" clId="Web-{6F118B63-52D1-401E-B14D-60D9C5BD2C37}" dt="2023-03-08T14:27:15.788" v="2137"/>
        <pc:sldMkLst>
          <pc:docMk/>
          <pc:sldMk cId="1045124423" sldId="263"/>
        </pc:sldMkLst>
      </pc:sldChg>
      <pc:sldChg chg="modTransition">
        <pc:chgData name="Raktim Samui" userId="b32dead817a60664" providerId="Windows Live" clId="Web-{6F118B63-52D1-401E-B14D-60D9C5BD2C37}" dt="2023-03-08T14:27:19.163" v="2138"/>
        <pc:sldMkLst>
          <pc:docMk/>
          <pc:sldMk cId="2802003083" sldId="264"/>
        </pc:sldMkLst>
      </pc:sldChg>
      <pc:sldChg chg="modTransition">
        <pc:chgData name="Raktim Samui" userId="b32dead817a60664" providerId="Windows Live" clId="Web-{6F118B63-52D1-401E-B14D-60D9C5BD2C37}" dt="2023-03-08T14:27:37.648" v="2140"/>
        <pc:sldMkLst>
          <pc:docMk/>
          <pc:sldMk cId="281164947" sldId="274"/>
        </pc:sldMkLst>
      </pc:sldChg>
      <pc:sldChg chg="modTransition">
        <pc:chgData name="Raktim Samui" userId="b32dead817a60664" providerId="Windows Live" clId="Web-{6F118B63-52D1-401E-B14D-60D9C5BD2C37}" dt="2023-03-08T14:27:41.304" v="2141"/>
        <pc:sldMkLst>
          <pc:docMk/>
          <pc:sldMk cId="3335583856" sldId="275"/>
        </pc:sldMkLst>
      </pc:sldChg>
      <pc:sldChg chg="modTransition">
        <pc:chgData name="Raktim Samui" userId="b32dead817a60664" providerId="Windows Live" clId="Web-{6F118B63-52D1-401E-B14D-60D9C5BD2C37}" dt="2023-03-08T14:27:42.945" v="2142"/>
        <pc:sldMkLst>
          <pc:docMk/>
          <pc:sldMk cId="2671834280" sldId="276"/>
        </pc:sldMkLst>
      </pc:sldChg>
      <pc:sldChg chg="modTransition">
        <pc:chgData name="Raktim Samui" userId="b32dead817a60664" providerId="Windows Live" clId="Web-{6F118B63-52D1-401E-B14D-60D9C5BD2C37}" dt="2023-03-08T14:27:51.554" v="2144"/>
        <pc:sldMkLst>
          <pc:docMk/>
          <pc:sldMk cId="3939975985" sldId="277"/>
        </pc:sldMkLst>
      </pc:sldChg>
      <pc:sldChg chg="modTransition">
        <pc:chgData name="Raktim Samui" userId="b32dead817a60664" providerId="Windows Live" clId="Web-{6F118B63-52D1-401E-B14D-60D9C5BD2C37}" dt="2023-03-08T14:27:48.695" v="2143"/>
        <pc:sldMkLst>
          <pc:docMk/>
          <pc:sldMk cId="319020783" sldId="278"/>
        </pc:sldMkLst>
      </pc:sldChg>
      <pc:sldChg chg="modTransition">
        <pc:chgData name="Raktim Samui" userId="b32dead817a60664" providerId="Windows Live" clId="Web-{6F118B63-52D1-401E-B14D-60D9C5BD2C37}" dt="2023-03-08T14:27:54.601" v="2145"/>
        <pc:sldMkLst>
          <pc:docMk/>
          <pc:sldMk cId="516463641" sldId="279"/>
        </pc:sldMkLst>
      </pc:sldChg>
      <pc:sldChg chg="modTransition">
        <pc:chgData name="Raktim Samui" userId="b32dead817a60664" providerId="Windows Live" clId="Web-{6F118B63-52D1-401E-B14D-60D9C5BD2C37}" dt="2023-03-08T14:27:57.508" v="2146"/>
        <pc:sldMkLst>
          <pc:docMk/>
          <pc:sldMk cId="1486503712" sldId="280"/>
        </pc:sldMkLst>
      </pc:sldChg>
      <pc:sldChg chg="modTransition">
        <pc:chgData name="Raktim Samui" userId="b32dead817a60664" providerId="Windows Live" clId="Web-{6F118B63-52D1-401E-B14D-60D9C5BD2C37}" dt="2023-03-08T14:28:00.445" v="2147"/>
        <pc:sldMkLst>
          <pc:docMk/>
          <pc:sldMk cId="981752169" sldId="281"/>
        </pc:sldMkLst>
      </pc:sldChg>
      <pc:sldChg chg="modTransition">
        <pc:chgData name="Raktim Samui" userId="b32dead817a60664" providerId="Windows Live" clId="Web-{6F118B63-52D1-401E-B14D-60D9C5BD2C37}" dt="2023-03-08T14:28:03.039" v="2148"/>
        <pc:sldMkLst>
          <pc:docMk/>
          <pc:sldMk cId="594407582" sldId="282"/>
        </pc:sldMkLst>
      </pc:sldChg>
      <pc:sldChg chg="modTransition">
        <pc:chgData name="Raktim Samui" userId="b32dead817a60664" providerId="Windows Live" clId="Web-{6F118B63-52D1-401E-B14D-60D9C5BD2C37}" dt="2023-03-08T14:28:13.883" v="2149"/>
        <pc:sldMkLst>
          <pc:docMk/>
          <pc:sldMk cId="4242187789" sldId="283"/>
        </pc:sldMkLst>
      </pc:sldChg>
      <pc:sldChg chg="addSp modSp mod modTransition setBg">
        <pc:chgData name="Raktim Samui" userId="b32dead817a60664" providerId="Windows Live" clId="Web-{6F118B63-52D1-401E-B14D-60D9C5BD2C37}" dt="2023-03-08T14:28:16.493" v="2150"/>
        <pc:sldMkLst>
          <pc:docMk/>
          <pc:sldMk cId="653932958" sldId="284"/>
        </pc:sldMkLst>
        <pc:spChg chg="mod">
          <ac:chgData name="Raktim Samui" userId="b32dead817a60664" providerId="Windows Live" clId="Web-{6F118B63-52D1-401E-B14D-60D9C5BD2C37}" dt="2023-03-08T14:22:25.466" v="2108"/>
          <ac:spMkLst>
            <pc:docMk/>
            <pc:sldMk cId="653932958" sldId="284"/>
            <ac:spMk id="2" creationId="{B2BDDC4F-EA4A-DFD4-F909-E1722DF75494}"/>
          </ac:spMkLst>
        </pc:spChg>
        <pc:spChg chg="mod">
          <ac:chgData name="Raktim Samui" userId="b32dead817a60664" providerId="Windows Live" clId="Web-{6F118B63-52D1-401E-B14D-60D9C5BD2C37}" dt="2023-03-08T14:22:38.623" v="2109" actId="20577"/>
          <ac:spMkLst>
            <pc:docMk/>
            <pc:sldMk cId="653932958" sldId="284"/>
            <ac:spMk id="3" creationId="{E03242A0-48DB-935B-D6FD-FECE36D0E441}"/>
          </ac:spMkLst>
        </pc:spChg>
        <pc:spChg chg="add">
          <ac:chgData name="Raktim Samui" userId="b32dead817a60664" providerId="Windows Live" clId="Web-{6F118B63-52D1-401E-B14D-60D9C5BD2C37}" dt="2023-03-08T14:22:25.466" v="2108"/>
          <ac:spMkLst>
            <pc:docMk/>
            <pc:sldMk cId="653932958" sldId="284"/>
            <ac:spMk id="8" creationId="{E8A8EAB8-D2FF-444D-B34B-7D32F106AD0E}"/>
          </ac:spMkLst>
        </pc:spChg>
        <pc:cxnChg chg="add">
          <ac:chgData name="Raktim Samui" userId="b32dead817a60664" providerId="Windows Live" clId="Web-{6F118B63-52D1-401E-B14D-60D9C5BD2C37}" dt="2023-03-08T14:22:25.466" v="2108"/>
          <ac:cxnSpMkLst>
            <pc:docMk/>
            <pc:sldMk cId="653932958" sldId="284"/>
            <ac:cxnSpMk id="10" creationId="{067633D1-6EE6-4118-B9F0-B363477BEE7A}"/>
          </ac:cxnSpMkLst>
        </pc:cxnChg>
        <pc:cxnChg chg="add">
          <ac:chgData name="Raktim Samui" userId="b32dead817a60664" providerId="Windows Live" clId="Web-{6F118B63-52D1-401E-B14D-60D9C5BD2C37}" dt="2023-03-08T14:22:25.466" v="2108"/>
          <ac:cxnSpMkLst>
            <pc:docMk/>
            <pc:sldMk cId="653932958" sldId="284"/>
            <ac:cxnSpMk id="12" creationId="{4AD7FFC6-42A9-49CB-B5E9-B3F6B038331B}"/>
          </ac:cxnSpMkLst>
        </pc:cxnChg>
      </pc:sldChg>
      <pc:sldChg chg="modTransition">
        <pc:chgData name="Raktim Samui" userId="b32dead817a60664" providerId="Windows Live" clId="Web-{6F118B63-52D1-401E-B14D-60D9C5BD2C37}" dt="2023-03-08T14:28:19.743" v="2151"/>
        <pc:sldMkLst>
          <pc:docMk/>
          <pc:sldMk cId="2849116241" sldId="285"/>
        </pc:sldMkLst>
      </pc:sldChg>
      <pc:sldChg chg="modTransition">
        <pc:chgData name="Raktim Samui" userId="b32dead817a60664" providerId="Windows Live" clId="Web-{6F118B63-52D1-401E-B14D-60D9C5BD2C37}" dt="2023-03-08T14:28:21.899" v="2152"/>
        <pc:sldMkLst>
          <pc:docMk/>
          <pc:sldMk cId="2411593428" sldId="286"/>
        </pc:sldMkLst>
      </pc:sldChg>
      <pc:sldChg chg="modTransition">
        <pc:chgData name="Raktim Samui" userId="b32dead817a60664" providerId="Windows Live" clId="Web-{6F118B63-52D1-401E-B14D-60D9C5BD2C37}" dt="2023-03-08T14:28:24.556" v="2153"/>
        <pc:sldMkLst>
          <pc:docMk/>
          <pc:sldMk cId="3365571949" sldId="287"/>
        </pc:sldMkLst>
      </pc:sldChg>
      <pc:sldChg chg="modTransition">
        <pc:chgData name="Raktim Samui" userId="b32dead817a60664" providerId="Windows Live" clId="Web-{6F118B63-52D1-401E-B14D-60D9C5BD2C37}" dt="2023-03-08T14:28:30.118" v="2155"/>
        <pc:sldMkLst>
          <pc:docMk/>
          <pc:sldMk cId="3963795782" sldId="288"/>
        </pc:sldMkLst>
      </pc:sldChg>
      <pc:sldChg chg="modTransition">
        <pc:chgData name="Raktim Samui" userId="b32dead817a60664" providerId="Windows Live" clId="Web-{6F118B63-52D1-401E-B14D-60D9C5BD2C37}" dt="2023-03-08T14:28:36.306" v="2157"/>
        <pc:sldMkLst>
          <pc:docMk/>
          <pc:sldMk cId="2030357147" sldId="289"/>
        </pc:sldMkLst>
      </pc:sldChg>
      <pc:sldChg chg="addSp delSp modSp new mod modTransition setBg">
        <pc:chgData name="Raktim Samui" userId="b32dead817a60664" providerId="Windows Live" clId="Web-{6F118B63-52D1-401E-B14D-60D9C5BD2C37}" dt="2023-03-08T14:28:27.493" v="2154"/>
        <pc:sldMkLst>
          <pc:docMk/>
          <pc:sldMk cId="534045597" sldId="290"/>
        </pc:sldMkLst>
        <pc:spChg chg="mod">
          <ac:chgData name="Raktim Samui" userId="b32dead817a60664" providerId="Windows Live" clId="Web-{6F118B63-52D1-401E-B14D-60D9C5BD2C37}" dt="2023-03-08T10:26:37.307" v="294"/>
          <ac:spMkLst>
            <pc:docMk/>
            <pc:sldMk cId="534045597" sldId="290"/>
            <ac:spMk id="2" creationId="{AA3BEA8D-7F20-6719-4FAB-C950F1B78C87}"/>
          </ac:spMkLst>
        </pc:spChg>
        <pc:spChg chg="mod">
          <ac:chgData name="Raktim Samui" userId="b32dead817a60664" providerId="Windows Live" clId="Web-{6F118B63-52D1-401E-B14D-60D9C5BD2C37}" dt="2023-03-08T10:34:47.739" v="553" actId="20577"/>
          <ac:spMkLst>
            <pc:docMk/>
            <pc:sldMk cId="534045597" sldId="290"/>
            <ac:spMk id="3" creationId="{942AE20A-D53F-853B-B5F0-F59BED7FCD3F}"/>
          </ac:spMkLst>
        </pc:spChg>
        <pc:spChg chg="add del">
          <ac:chgData name="Raktim Samui" userId="b32dead817a60664" providerId="Windows Live" clId="Web-{6F118B63-52D1-401E-B14D-60D9C5BD2C37}" dt="2023-03-08T10:26:37.307" v="294"/>
          <ac:spMkLst>
            <pc:docMk/>
            <pc:sldMk cId="534045597" sldId="290"/>
            <ac:spMk id="8" creationId="{A7AE9375-4664-4DB2-922D-2782A6E439AC}"/>
          </ac:spMkLst>
        </pc:spChg>
        <pc:spChg chg="add del">
          <ac:chgData name="Raktim Samui" userId="b32dead817a60664" providerId="Windows Live" clId="Web-{6F118B63-52D1-401E-B14D-60D9C5BD2C37}" dt="2023-03-08T10:26:37.307" v="294"/>
          <ac:spMkLst>
            <pc:docMk/>
            <pc:sldMk cId="534045597" sldId="290"/>
            <ac:spMk id="12" creationId="{9DD005C1-8C51-42D6-9BEE-B9B83849743D}"/>
          </ac:spMkLst>
        </pc:spChg>
        <pc:spChg chg="add">
          <ac:chgData name="Raktim Samui" userId="b32dead817a60664" providerId="Windows Live" clId="Web-{6F118B63-52D1-401E-B14D-60D9C5BD2C37}" dt="2023-03-08T10:26:37.307" v="294"/>
          <ac:spMkLst>
            <pc:docMk/>
            <pc:sldMk cId="534045597" sldId="290"/>
            <ac:spMk id="17" creationId="{E8A8EAB8-D2FF-444D-B34B-7D32F106AD0E}"/>
          </ac:spMkLst>
        </pc:spChg>
        <pc:cxnChg chg="add del">
          <ac:chgData name="Raktim Samui" userId="b32dead817a60664" providerId="Windows Live" clId="Web-{6F118B63-52D1-401E-B14D-60D9C5BD2C37}" dt="2023-03-08T10:26:37.307" v="294"/>
          <ac:cxnSpMkLst>
            <pc:docMk/>
            <pc:sldMk cId="534045597" sldId="290"/>
            <ac:cxnSpMk id="10" creationId="{EE504C98-6397-41C1-A8D8-2D9C4ED307E0}"/>
          </ac:cxnSpMkLst>
        </pc:cxnChg>
        <pc:cxnChg chg="add">
          <ac:chgData name="Raktim Samui" userId="b32dead817a60664" providerId="Windows Live" clId="Web-{6F118B63-52D1-401E-B14D-60D9C5BD2C37}" dt="2023-03-08T10:26:37.307" v="294"/>
          <ac:cxnSpMkLst>
            <pc:docMk/>
            <pc:sldMk cId="534045597" sldId="290"/>
            <ac:cxnSpMk id="19" creationId="{067633D1-6EE6-4118-B9F0-B363477BEE7A}"/>
          </ac:cxnSpMkLst>
        </pc:cxnChg>
        <pc:cxnChg chg="add">
          <ac:chgData name="Raktim Samui" userId="b32dead817a60664" providerId="Windows Live" clId="Web-{6F118B63-52D1-401E-B14D-60D9C5BD2C37}" dt="2023-03-08T10:26:37.307" v="294"/>
          <ac:cxnSpMkLst>
            <pc:docMk/>
            <pc:sldMk cId="534045597" sldId="290"/>
            <ac:cxnSpMk id="21" creationId="{4AD7FFC6-42A9-49CB-B5E9-B3F6B038331B}"/>
          </ac:cxnSpMkLst>
        </pc:cxnChg>
      </pc:sldChg>
      <pc:sldChg chg="addSp modSp new mod modTransition setBg">
        <pc:chgData name="Raktim Samui" userId="b32dead817a60664" providerId="Windows Live" clId="Web-{6F118B63-52D1-401E-B14D-60D9C5BD2C37}" dt="2023-03-08T14:28:32.462" v="2156"/>
        <pc:sldMkLst>
          <pc:docMk/>
          <pc:sldMk cId="1728377814" sldId="291"/>
        </pc:sldMkLst>
        <pc:spChg chg="mod">
          <ac:chgData name="Raktim Samui" userId="b32dead817a60664" providerId="Windows Live" clId="Web-{6F118B63-52D1-401E-B14D-60D9C5BD2C37}" dt="2023-03-08T10:38:03.165" v="648"/>
          <ac:spMkLst>
            <pc:docMk/>
            <pc:sldMk cId="1728377814" sldId="291"/>
            <ac:spMk id="2" creationId="{13A80253-B519-4A10-22FA-64052742C0A3}"/>
          </ac:spMkLst>
        </pc:spChg>
        <pc:spChg chg="mod">
          <ac:chgData name="Raktim Samui" userId="b32dead817a60664" providerId="Windows Live" clId="Web-{6F118B63-52D1-401E-B14D-60D9C5BD2C37}" dt="2023-03-08T10:41:45.997" v="758" actId="20577"/>
          <ac:spMkLst>
            <pc:docMk/>
            <pc:sldMk cId="1728377814" sldId="291"/>
            <ac:spMk id="3" creationId="{FC825ECF-0432-93C5-9BE1-78CBB9CA5843}"/>
          </ac:spMkLst>
        </pc:spChg>
        <pc:spChg chg="add">
          <ac:chgData name="Raktim Samui" userId="b32dead817a60664" providerId="Windows Live" clId="Web-{6F118B63-52D1-401E-B14D-60D9C5BD2C37}" dt="2023-03-08T10:38:03.165" v="648"/>
          <ac:spMkLst>
            <pc:docMk/>
            <pc:sldMk cId="1728377814" sldId="291"/>
            <ac:spMk id="8" creationId="{E8A8EAB8-D2FF-444D-B34B-7D32F106AD0E}"/>
          </ac:spMkLst>
        </pc:spChg>
        <pc:cxnChg chg="add">
          <ac:chgData name="Raktim Samui" userId="b32dead817a60664" providerId="Windows Live" clId="Web-{6F118B63-52D1-401E-B14D-60D9C5BD2C37}" dt="2023-03-08T10:38:03.165" v="648"/>
          <ac:cxnSpMkLst>
            <pc:docMk/>
            <pc:sldMk cId="1728377814" sldId="291"/>
            <ac:cxnSpMk id="10" creationId="{067633D1-6EE6-4118-B9F0-B363477BEE7A}"/>
          </ac:cxnSpMkLst>
        </pc:cxnChg>
        <pc:cxnChg chg="add">
          <ac:chgData name="Raktim Samui" userId="b32dead817a60664" providerId="Windows Live" clId="Web-{6F118B63-52D1-401E-B14D-60D9C5BD2C37}" dt="2023-03-08T10:38:03.165" v="648"/>
          <ac:cxnSpMkLst>
            <pc:docMk/>
            <pc:sldMk cId="1728377814" sldId="291"/>
            <ac:cxnSpMk id="12" creationId="{4AD7FFC6-42A9-49CB-B5E9-B3F6B038331B}"/>
          </ac:cxnSpMkLst>
        </pc:cxnChg>
      </pc:sldChg>
      <pc:sldChg chg="addSp modSp new mod modTransition setBg">
        <pc:chgData name="Raktim Samui" userId="b32dead817a60664" providerId="Windows Live" clId="Web-{6F118B63-52D1-401E-B14D-60D9C5BD2C37}" dt="2023-03-08T14:28:52.556" v="2159"/>
        <pc:sldMkLst>
          <pc:docMk/>
          <pc:sldMk cId="2755089165" sldId="292"/>
        </pc:sldMkLst>
        <pc:spChg chg="mod">
          <ac:chgData name="Raktim Samui" userId="b32dead817a60664" providerId="Windows Live" clId="Web-{6F118B63-52D1-401E-B14D-60D9C5BD2C37}" dt="2023-03-08T10:49:00.788" v="1038"/>
          <ac:spMkLst>
            <pc:docMk/>
            <pc:sldMk cId="2755089165" sldId="292"/>
            <ac:spMk id="2" creationId="{145409BA-C94D-6437-6048-DB88178A8881}"/>
          </ac:spMkLst>
        </pc:spChg>
        <pc:spChg chg="mod">
          <ac:chgData name="Raktim Samui" userId="b32dead817a60664" providerId="Windows Live" clId="Web-{6F118B63-52D1-401E-B14D-60D9C5BD2C37}" dt="2023-03-08T10:49:00.788" v="1038"/>
          <ac:spMkLst>
            <pc:docMk/>
            <pc:sldMk cId="2755089165" sldId="292"/>
            <ac:spMk id="3" creationId="{8FF6334C-B502-F58D-DCAE-6C215E2F7918}"/>
          </ac:spMkLst>
        </pc:spChg>
        <pc:spChg chg="add">
          <ac:chgData name="Raktim Samui" userId="b32dead817a60664" providerId="Windows Live" clId="Web-{6F118B63-52D1-401E-B14D-60D9C5BD2C37}" dt="2023-03-08T10:49:00.788" v="1038"/>
          <ac:spMkLst>
            <pc:docMk/>
            <pc:sldMk cId="2755089165" sldId="292"/>
            <ac:spMk id="8" creationId="{70DFC902-7D23-471A-B557-B6B6917D7A0D}"/>
          </ac:spMkLst>
        </pc:spChg>
        <pc:spChg chg="add">
          <ac:chgData name="Raktim Samui" userId="b32dead817a60664" providerId="Windows Live" clId="Web-{6F118B63-52D1-401E-B14D-60D9C5BD2C37}" dt="2023-03-08T10:49:00.788" v="1038"/>
          <ac:spMkLst>
            <pc:docMk/>
            <pc:sldMk cId="2755089165" sldId="292"/>
            <ac:spMk id="10" creationId="{A55D5633-D557-4DCA-982C-FF36EB7A1C00}"/>
          </ac:spMkLst>
        </pc:spChg>
        <pc:spChg chg="add">
          <ac:chgData name="Raktim Samui" userId="b32dead817a60664" providerId="Windows Live" clId="Web-{6F118B63-52D1-401E-B14D-60D9C5BD2C37}" dt="2023-03-08T10:49:00.788" v="1038"/>
          <ac:spMkLst>
            <pc:docMk/>
            <pc:sldMk cId="2755089165" sldId="292"/>
            <ac:spMk id="12" creationId="{450D3AD2-FA80-415F-A9CE-54D884561CD7}"/>
          </ac:spMkLst>
        </pc:spChg>
      </pc:sldChg>
      <pc:sldChg chg="addSp delSp modSp new mod modTransition setBg">
        <pc:chgData name="Raktim Samui" userId="b32dead817a60664" providerId="Windows Live" clId="Web-{6F118B63-52D1-401E-B14D-60D9C5BD2C37}" dt="2023-03-08T14:28:42.228" v="2158"/>
        <pc:sldMkLst>
          <pc:docMk/>
          <pc:sldMk cId="1159079128" sldId="293"/>
        </pc:sldMkLst>
        <pc:spChg chg="mod">
          <ac:chgData name="Raktim Samui" userId="b32dead817a60664" providerId="Windows Live" clId="Web-{6F118B63-52D1-401E-B14D-60D9C5BD2C37}" dt="2023-03-08T11:08:37.031" v="1519"/>
          <ac:spMkLst>
            <pc:docMk/>
            <pc:sldMk cId="1159079128" sldId="293"/>
            <ac:spMk id="2" creationId="{101AF2C8-1A4B-657C-4D72-547E2E3CC1F8}"/>
          </ac:spMkLst>
        </pc:spChg>
        <pc:spChg chg="mod ord">
          <ac:chgData name="Raktim Samui" userId="b32dead817a60664" providerId="Windows Live" clId="Web-{6F118B63-52D1-401E-B14D-60D9C5BD2C37}" dt="2023-03-08T11:08:37.031" v="1519"/>
          <ac:spMkLst>
            <pc:docMk/>
            <pc:sldMk cId="1159079128" sldId="293"/>
            <ac:spMk id="3" creationId="{F0460B05-1F95-0090-CC4C-B11DBC552034}"/>
          </ac:spMkLst>
        </pc:spChg>
        <pc:spChg chg="add">
          <ac:chgData name="Raktim Samui" userId="b32dead817a60664" providerId="Windows Live" clId="Web-{6F118B63-52D1-401E-B14D-60D9C5BD2C37}" dt="2023-03-08T11:08:37.031" v="1519"/>
          <ac:spMkLst>
            <pc:docMk/>
            <pc:sldMk cId="1159079128" sldId="293"/>
            <ac:spMk id="8" creationId="{70DFC902-7D23-471A-B557-B6B6917D7A0D}"/>
          </ac:spMkLst>
        </pc:spChg>
        <pc:spChg chg="add del">
          <ac:chgData name="Raktim Samui" userId="b32dead817a60664" providerId="Windows Live" clId="Web-{6F118B63-52D1-401E-B14D-60D9C5BD2C37}" dt="2023-03-08T11:01:22.397" v="1305"/>
          <ac:spMkLst>
            <pc:docMk/>
            <pc:sldMk cId="1159079128" sldId="293"/>
            <ac:spMk id="9" creationId="{7005C616-6139-47B3-BF77-59176F3C8745}"/>
          </ac:spMkLst>
        </pc:spChg>
        <pc:spChg chg="add">
          <ac:chgData name="Raktim Samui" userId="b32dead817a60664" providerId="Windows Live" clId="Web-{6F118B63-52D1-401E-B14D-60D9C5BD2C37}" dt="2023-03-08T11:08:37.031" v="1519"/>
          <ac:spMkLst>
            <pc:docMk/>
            <pc:sldMk cId="1159079128" sldId="293"/>
            <ac:spMk id="10" creationId="{A55D5633-D557-4DCA-982C-FF36EB7A1C00}"/>
          </ac:spMkLst>
        </pc:spChg>
        <pc:spChg chg="add">
          <ac:chgData name="Raktim Samui" userId="b32dead817a60664" providerId="Windows Live" clId="Web-{6F118B63-52D1-401E-B14D-60D9C5BD2C37}" dt="2023-03-08T11:08:37.031" v="1519"/>
          <ac:spMkLst>
            <pc:docMk/>
            <pc:sldMk cId="1159079128" sldId="293"/>
            <ac:spMk id="12" creationId="{450D3AD2-FA80-415F-A9CE-54D884561CD7}"/>
          </ac:spMkLst>
        </pc:spChg>
        <pc:spChg chg="add del">
          <ac:chgData name="Raktim Samui" userId="b32dead817a60664" providerId="Windows Live" clId="Web-{6F118B63-52D1-401E-B14D-60D9C5BD2C37}" dt="2023-03-08T11:01:22.397" v="1305"/>
          <ac:spMkLst>
            <pc:docMk/>
            <pc:sldMk cId="1159079128" sldId="293"/>
            <ac:spMk id="13" creationId="{93C59B8F-AEFF-4D3A-BA0E-3C43111987AE}"/>
          </ac:spMkLst>
        </pc:spChg>
        <pc:spChg chg="add del">
          <ac:chgData name="Raktim Samui" userId="b32dead817a60664" providerId="Windows Live" clId="Web-{6F118B63-52D1-401E-B14D-60D9C5BD2C37}" dt="2023-03-08T11:01:22.397" v="1305"/>
          <ac:spMkLst>
            <pc:docMk/>
            <pc:sldMk cId="1159079128" sldId="293"/>
            <ac:spMk id="15" creationId="{E042CD37-C859-44CD-853E-5A3427DDB9C0}"/>
          </ac:spMkLst>
        </pc:spChg>
        <pc:picChg chg="add del mod">
          <ac:chgData name="Raktim Samui" userId="b32dead817a60664" providerId="Windows Live" clId="Web-{6F118B63-52D1-401E-B14D-60D9C5BD2C37}" dt="2023-03-08T11:01:28.303" v="1310"/>
          <ac:picMkLst>
            <pc:docMk/>
            <pc:sldMk cId="1159079128" sldId="293"/>
            <ac:picMk id="4" creationId="{E6B6F2E5-C3F1-BF04-5647-A6CFCF0C8B7D}"/>
          </ac:picMkLst>
        </pc:picChg>
        <pc:picChg chg="add del">
          <ac:chgData name="Raktim Samui" userId="b32dead817a60664" providerId="Windows Live" clId="Web-{6F118B63-52D1-401E-B14D-60D9C5BD2C37}" dt="2023-03-08T11:01:22.397" v="1305"/>
          <ac:picMkLst>
            <pc:docMk/>
            <pc:sldMk cId="1159079128" sldId="293"/>
            <ac:picMk id="11" creationId="{49882614-11C4-4368-9534-6EBAC3488C70}"/>
          </ac:picMkLst>
        </pc:picChg>
      </pc:sldChg>
      <pc:sldChg chg="addSp delSp modSp new mod modTransition setBg">
        <pc:chgData name="Raktim Samui" userId="b32dead817a60664" providerId="Windows Live" clId="Web-{6F118B63-52D1-401E-B14D-60D9C5BD2C37}" dt="2023-03-08T14:28:55.978" v="2160"/>
        <pc:sldMkLst>
          <pc:docMk/>
          <pc:sldMk cId="2228075310" sldId="294"/>
        </pc:sldMkLst>
        <pc:spChg chg="mod ord">
          <ac:chgData name="Raktim Samui" userId="b32dead817a60664" providerId="Windows Live" clId="Web-{6F118B63-52D1-401E-B14D-60D9C5BD2C37}" dt="2023-03-08T11:14:57.929" v="1557"/>
          <ac:spMkLst>
            <pc:docMk/>
            <pc:sldMk cId="2228075310" sldId="294"/>
            <ac:spMk id="2" creationId="{6EDE0AD2-503A-267C-176D-B70FF2325BC6}"/>
          </ac:spMkLst>
        </pc:spChg>
        <pc:spChg chg="del">
          <ac:chgData name="Raktim Samui" userId="b32dead817a60664" providerId="Windows Live" clId="Web-{6F118B63-52D1-401E-B14D-60D9C5BD2C37}" dt="2023-03-08T11:13:33.709" v="1545"/>
          <ac:spMkLst>
            <pc:docMk/>
            <pc:sldMk cId="2228075310" sldId="294"/>
            <ac:spMk id="3" creationId="{215873FC-4E55-3143-4E6F-426918D77319}"/>
          </ac:spMkLst>
        </pc:spChg>
        <pc:spChg chg="add mod">
          <ac:chgData name="Raktim Samui" userId="b32dead817a60664" providerId="Windows Live" clId="Web-{6F118B63-52D1-401E-B14D-60D9C5BD2C37}" dt="2023-03-08T11:17:13.963" v="1614" actId="1076"/>
          <ac:spMkLst>
            <pc:docMk/>
            <pc:sldMk cId="2228075310" sldId="294"/>
            <ac:spMk id="6" creationId="{5C0E1D8E-125E-679B-B5E8-86F7296868BB}"/>
          </ac:spMkLst>
        </pc:spChg>
        <pc:spChg chg="add">
          <ac:chgData name="Raktim Samui" userId="b32dead817a60664" providerId="Windows Live" clId="Web-{6F118B63-52D1-401E-B14D-60D9C5BD2C37}" dt="2023-03-08T11:14:57.929" v="1557"/>
          <ac:spMkLst>
            <pc:docMk/>
            <pc:sldMk cId="2228075310" sldId="294"/>
            <ac:spMk id="10" creationId="{73DE2CFE-42F2-48F0-8706-5264E012B10C}"/>
          </ac:spMkLst>
        </pc:spChg>
        <pc:picChg chg="add mod ord">
          <ac:chgData name="Raktim Samui" userId="b32dead817a60664" providerId="Windows Live" clId="Web-{6F118B63-52D1-401E-B14D-60D9C5BD2C37}" dt="2023-03-08T11:15:05.992" v="1559" actId="1076"/>
          <ac:picMkLst>
            <pc:docMk/>
            <pc:sldMk cId="2228075310" sldId="294"/>
            <ac:picMk id="4" creationId="{8976C582-B3BC-5D25-5E71-FD32D040DE56}"/>
          </ac:picMkLst>
        </pc:picChg>
        <pc:picChg chg="add mod">
          <ac:chgData name="Raktim Samui" userId="b32dead817a60664" providerId="Windows Live" clId="Web-{6F118B63-52D1-401E-B14D-60D9C5BD2C37}" dt="2023-03-08T11:15:28.149" v="1562" actId="14100"/>
          <ac:picMkLst>
            <pc:docMk/>
            <pc:sldMk cId="2228075310" sldId="294"/>
            <ac:picMk id="5" creationId="{2D59B032-96D7-13CC-6D4B-EE2C5F356445}"/>
          </ac:picMkLst>
        </pc:picChg>
      </pc:sldChg>
      <pc:sldChg chg="addSp modSp new mod modTransition setBg">
        <pc:chgData name="Raktim Samui" userId="b32dead817a60664" providerId="Windows Live" clId="Web-{6F118B63-52D1-401E-B14D-60D9C5BD2C37}" dt="2023-03-08T14:29:00.447" v="2161"/>
        <pc:sldMkLst>
          <pc:docMk/>
          <pc:sldMk cId="646234674" sldId="295"/>
        </pc:sldMkLst>
        <pc:spChg chg="mod">
          <ac:chgData name="Raktim Samui" userId="b32dead817a60664" providerId="Windows Live" clId="Web-{6F118B63-52D1-401E-B14D-60D9C5BD2C37}" dt="2023-03-08T11:23:08.674" v="1747"/>
          <ac:spMkLst>
            <pc:docMk/>
            <pc:sldMk cId="646234674" sldId="295"/>
            <ac:spMk id="2" creationId="{1807AED0-7CA4-FF08-FED4-6B6B6F45804D}"/>
          </ac:spMkLst>
        </pc:spChg>
        <pc:spChg chg="mod">
          <ac:chgData name="Raktim Samui" userId="b32dead817a60664" providerId="Windows Live" clId="Web-{6F118B63-52D1-401E-B14D-60D9C5BD2C37}" dt="2023-03-08T11:24:07.081" v="1776" actId="20577"/>
          <ac:spMkLst>
            <pc:docMk/>
            <pc:sldMk cId="646234674" sldId="295"/>
            <ac:spMk id="3" creationId="{D105FA71-DE11-F88E-1BD9-C026815C669D}"/>
          </ac:spMkLst>
        </pc:spChg>
        <pc:spChg chg="add">
          <ac:chgData name="Raktim Samui" userId="b32dead817a60664" providerId="Windows Live" clId="Web-{6F118B63-52D1-401E-B14D-60D9C5BD2C37}" dt="2023-03-08T11:23:08.674" v="1747"/>
          <ac:spMkLst>
            <pc:docMk/>
            <pc:sldMk cId="646234674" sldId="295"/>
            <ac:spMk id="8" creationId="{70DFC902-7D23-471A-B557-B6B6917D7A0D}"/>
          </ac:spMkLst>
        </pc:spChg>
        <pc:spChg chg="add">
          <ac:chgData name="Raktim Samui" userId="b32dead817a60664" providerId="Windows Live" clId="Web-{6F118B63-52D1-401E-B14D-60D9C5BD2C37}" dt="2023-03-08T11:23:08.674" v="1747"/>
          <ac:spMkLst>
            <pc:docMk/>
            <pc:sldMk cId="646234674" sldId="295"/>
            <ac:spMk id="10" creationId="{A55D5633-D557-4DCA-982C-FF36EB7A1C00}"/>
          </ac:spMkLst>
        </pc:spChg>
        <pc:spChg chg="add">
          <ac:chgData name="Raktim Samui" userId="b32dead817a60664" providerId="Windows Live" clId="Web-{6F118B63-52D1-401E-B14D-60D9C5BD2C37}" dt="2023-03-08T11:23:08.674" v="1747"/>
          <ac:spMkLst>
            <pc:docMk/>
            <pc:sldMk cId="646234674" sldId="295"/>
            <ac:spMk id="12" creationId="{450D3AD2-FA80-415F-A9CE-54D884561CD7}"/>
          </ac:spMkLst>
        </pc:spChg>
      </pc:sldChg>
      <pc:sldChg chg="addSp modSp new mod modTransition setBg">
        <pc:chgData name="Raktim Samui" userId="b32dead817a60664" providerId="Windows Live" clId="Web-{6F118B63-52D1-401E-B14D-60D9C5BD2C37}" dt="2023-03-08T14:29:02.932" v="2162"/>
        <pc:sldMkLst>
          <pc:docMk/>
          <pc:sldMk cId="3638289776" sldId="296"/>
        </pc:sldMkLst>
        <pc:spChg chg="mod">
          <ac:chgData name="Raktim Samui" userId="b32dead817a60664" providerId="Windows Live" clId="Web-{6F118B63-52D1-401E-B14D-60D9C5BD2C37}" dt="2023-03-08T11:31:15.340" v="2100"/>
          <ac:spMkLst>
            <pc:docMk/>
            <pc:sldMk cId="3638289776" sldId="296"/>
            <ac:spMk id="2" creationId="{DBF193D4-B495-D41A-BD93-A037093F855B}"/>
          </ac:spMkLst>
        </pc:spChg>
        <pc:spChg chg="mod">
          <ac:chgData name="Raktim Samui" userId="b32dead817a60664" providerId="Windows Live" clId="Web-{6F118B63-52D1-401E-B14D-60D9C5BD2C37}" dt="2023-03-08T11:31:23.387" v="2102" actId="20577"/>
          <ac:spMkLst>
            <pc:docMk/>
            <pc:sldMk cId="3638289776" sldId="296"/>
            <ac:spMk id="3" creationId="{8FEAC949-A496-3026-A2E3-F439AB3977AE}"/>
          </ac:spMkLst>
        </pc:spChg>
        <pc:spChg chg="add">
          <ac:chgData name="Raktim Samui" userId="b32dead817a60664" providerId="Windows Live" clId="Web-{6F118B63-52D1-401E-B14D-60D9C5BD2C37}" dt="2023-03-08T11:31:15.340" v="2100"/>
          <ac:spMkLst>
            <pc:docMk/>
            <pc:sldMk cId="3638289776" sldId="296"/>
            <ac:spMk id="8" creationId="{70DFC902-7D23-471A-B557-B6B6917D7A0D}"/>
          </ac:spMkLst>
        </pc:spChg>
        <pc:spChg chg="add">
          <ac:chgData name="Raktim Samui" userId="b32dead817a60664" providerId="Windows Live" clId="Web-{6F118B63-52D1-401E-B14D-60D9C5BD2C37}" dt="2023-03-08T11:31:15.340" v="2100"/>
          <ac:spMkLst>
            <pc:docMk/>
            <pc:sldMk cId="3638289776" sldId="296"/>
            <ac:spMk id="10" creationId="{A55D5633-D557-4DCA-982C-FF36EB7A1C00}"/>
          </ac:spMkLst>
        </pc:spChg>
        <pc:spChg chg="add">
          <ac:chgData name="Raktim Samui" userId="b32dead817a60664" providerId="Windows Live" clId="Web-{6F118B63-52D1-401E-B14D-60D9C5BD2C37}" dt="2023-03-08T11:31:15.340" v="2100"/>
          <ac:spMkLst>
            <pc:docMk/>
            <pc:sldMk cId="3638289776" sldId="296"/>
            <ac:spMk id="12" creationId="{450D3AD2-FA80-415F-A9CE-54D884561CD7}"/>
          </ac:spMkLst>
        </pc:spChg>
      </pc:sldChg>
      <pc:sldChg chg="addSp delSp modSp new mod modTransition setBg">
        <pc:chgData name="Raktim Samui" userId="b32dead817a60664" providerId="Windows Live" clId="Web-{6F118B63-52D1-401E-B14D-60D9C5BD2C37}" dt="2023-03-08T14:41:39.001" v="2183"/>
        <pc:sldMkLst>
          <pc:docMk/>
          <pc:sldMk cId="3383627881" sldId="297"/>
        </pc:sldMkLst>
        <pc:spChg chg="del">
          <ac:chgData name="Raktim Samui" userId="b32dead817a60664" providerId="Windows Live" clId="Web-{6F118B63-52D1-401E-B14D-60D9C5BD2C37}" dt="2023-03-08T14:32:06.515" v="2165"/>
          <ac:spMkLst>
            <pc:docMk/>
            <pc:sldMk cId="3383627881" sldId="297"/>
            <ac:spMk id="2" creationId="{95FA740D-0DC8-54C4-9064-4BAD6695EFD0}"/>
          </ac:spMkLst>
        </pc:spChg>
        <pc:spChg chg="del">
          <ac:chgData name="Raktim Samui" userId="b32dead817a60664" providerId="Windows Live" clId="Web-{6F118B63-52D1-401E-B14D-60D9C5BD2C37}" dt="2023-03-08T14:32:03.047" v="2164"/>
          <ac:spMkLst>
            <pc:docMk/>
            <pc:sldMk cId="3383627881" sldId="297"/>
            <ac:spMk id="3" creationId="{62048CD2-9BDD-F4BB-3DB9-874DDFBC9265}"/>
          </ac:spMkLst>
        </pc:spChg>
        <pc:spChg chg="add mod">
          <ac:chgData name="Raktim Samui" userId="b32dead817a60664" providerId="Windows Live" clId="Web-{6F118B63-52D1-401E-B14D-60D9C5BD2C37}" dt="2023-03-08T14:38:19.402" v="2182" actId="1076"/>
          <ac:spMkLst>
            <pc:docMk/>
            <pc:sldMk cId="3383627881" sldId="297"/>
            <ac:spMk id="4" creationId="{8128F323-3690-0A79-560D-1DCF76240B7D}"/>
          </ac:spMkLst>
        </pc:spChg>
      </pc:sldChg>
    </pc:docChg>
  </pc:docChgLst>
  <pc:docChgLst>
    <pc:chgData name="Raktim Samui" userId="b32dead817a60664" providerId="Windows Live" clId="Web-{C3C792C0-73F5-4032-AF7F-469DD609B5F9}"/>
    <pc:docChg chg="addSld modSld">
      <pc:chgData name="Raktim Samui" userId="b32dead817a60664" providerId="Windows Live" clId="Web-{C3C792C0-73F5-4032-AF7F-469DD609B5F9}" dt="2023-03-05T17:52:12.484" v="2026"/>
      <pc:docMkLst>
        <pc:docMk/>
      </pc:docMkLst>
      <pc:sldChg chg="modSp">
        <pc:chgData name="Raktim Samui" userId="b32dead817a60664" providerId="Windows Live" clId="Web-{C3C792C0-73F5-4032-AF7F-469DD609B5F9}" dt="2023-03-05T17:40:05.707" v="1783" actId="20577"/>
        <pc:sldMkLst>
          <pc:docMk/>
          <pc:sldMk cId="2641227025" sldId="272"/>
        </pc:sldMkLst>
        <pc:spChg chg="mod">
          <ac:chgData name="Raktim Samui" userId="b32dead817a60664" providerId="Windows Live" clId="Web-{C3C792C0-73F5-4032-AF7F-469DD609B5F9}" dt="2023-03-05T17:40:05.707" v="1783" actId="20577"/>
          <ac:spMkLst>
            <pc:docMk/>
            <pc:sldMk cId="2641227025" sldId="272"/>
            <ac:spMk id="5" creationId="{E8D5DB78-375B-D607-7C99-D1EF770A1591}"/>
          </ac:spMkLst>
        </pc:spChg>
      </pc:sldChg>
      <pc:sldChg chg="addSp modSp mod setBg setClrOvrMap">
        <pc:chgData name="Raktim Samui" userId="b32dead817a60664" providerId="Windows Live" clId="Web-{C3C792C0-73F5-4032-AF7F-469DD609B5F9}" dt="2023-03-05T11:49:50.601" v="4" actId="1076"/>
        <pc:sldMkLst>
          <pc:docMk/>
          <pc:sldMk cId="3335583856" sldId="275"/>
        </pc:sldMkLst>
        <pc:spChg chg="mod">
          <ac:chgData name="Raktim Samui" userId="b32dead817a60664" providerId="Windows Live" clId="Web-{C3C792C0-73F5-4032-AF7F-469DD609B5F9}" dt="2023-03-05T11:49:18.803" v="0"/>
          <ac:spMkLst>
            <pc:docMk/>
            <pc:sldMk cId="3335583856" sldId="275"/>
            <ac:spMk id="2" creationId="{979FD061-A99E-EB79-85CD-4521A95CC60B}"/>
          </ac:spMkLst>
        </pc:spChg>
        <pc:spChg chg="mod">
          <ac:chgData name="Raktim Samui" userId="b32dead817a60664" providerId="Windows Live" clId="Web-{C3C792C0-73F5-4032-AF7F-469DD609B5F9}" dt="2023-03-05T11:49:50.601" v="4" actId="1076"/>
          <ac:spMkLst>
            <pc:docMk/>
            <pc:sldMk cId="3335583856" sldId="275"/>
            <ac:spMk id="3" creationId="{AC46173F-6180-50E5-B935-17F435427FEC}"/>
          </ac:spMkLst>
        </pc:spChg>
        <pc:spChg chg="add">
          <ac:chgData name="Raktim Samui" userId="b32dead817a60664" providerId="Windows Live" clId="Web-{C3C792C0-73F5-4032-AF7F-469DD609B5F9}" dt="2023-03-05T11:49:18.803" v="0"/>
          <ac:spMkLst>
            <pc:docMk/>
            <pc:sldMk cId="3335583856" sldId="275"/>
            <ac:spMk id="5" creationId="{CF62D2A7-8207-488C-9F46-316BA81A16C8}"/>
          </ac:spMkLst>
        </pc:spChg>
        <pc:spChg chg="add">
          <ac:chgData name="Raktim Samui" userId="b32dead817a60664" providerId="Windows Live" clId="Web-{C3C792C0-73F5-4032-AF7F-469DD609B5F9}" dt="2023-03-05T11:49:18.803" v="0"/>
          <ac:spMkLst>
            <pc:docMk/>
            <pc:sldMk cId="3335583856" sldId="275"/>
            <ac:spMk id="6" creationId="{52AC6D7F-F068-4E11-BB06-F601D89BB980}"/>
          </ac:spMkLst>
        </pc:spChg>
        <pc:picChg chg="add">
          <ac:chgData name="Raktim Samui" userId="b32dead817a60664" providerId="Windows Live" clId="Web-{C3C792C0-73F5-4032-AF7F-469DD609B5F9}" dt="2023-03-05T11:49:18.803" v="0"/>
          <ac:picMkLst>
            <pc:docMk/>
            <pc:sldMk cId="3335583856" sldId="275"/>
            <ac:picMk id="8" creationId="{F96F1D32-2B6C-651A-88E2-998B796F07F2}"/>
          </ac:picMkLst>
        </pc:picChg>
      </pc:sldChg>
      <pc:sldChg chg="addSp delSp modSp mod setBg">
        <pc:chgData name="Raktim Samui" userId="b32dead817a60664" providerId="Windows Live" clId="Web-{C3C792C0-73F5-4032-AF7F-469DD609B5F9}" dt="2023-03-05T11:51:07.619" v="11" actId="20577"/>
        <pc:sldMkLst>
          <pc:docMk/>
          <pc:sldMk cId="2671834280" sldId="276"/>
        </pc:sldMkLst>
        <pc:spChg chg="mod">
          <ac:chgData name="Raktim Samui" userId="b32dead817a60664" providerId="Windows Live" clId="Web-{C3C792C0-73F5-4032-AF7F-469DD609B5F9}" dt="2023-03-05T11:50:42.306" v="6"/>
          <ac:spMkLst>
            <pc:docMk/>
            <pc:sldMk cId="2671834280" sldId="276"/>
            <ac:spMk id="2" creationId="{FB613B46-624A-8FCD-52D3-F0B3453E4534}"/>
          </ac:spMkLst>
        </pc:spChg>
        <pc:spChg chg="mod">
          <ac:chgData name="Raktim Samui" userId="b32dead817a60664" providerId="Windows Live" clId="Web-{C3C792C0-73F5-4032-AF7F-469DD609B5F9}" dt="2023-03-05T11:51:07.619" v="11" actId="20577"/>
          <ac:spMkLst>
            <pc:docMk/>
            <pc:sldMk cId="2671834280" sldId="276"/>
            <ac:spMk id="3" creationId="{7C0E2B40-6E37-B3A0-7558-F49F69FB84D9}"/>
          </ac:spMkLst>
        </pc:spChg>
        <pc:spChg chg="add del">
          <ac:chgData name="Raktim Samui" userId="b32dead817a60664" providerId="Windows Live" clId="Web-{C3C792C0-73F5-4032-AF7F-469DD609B5F9}" dt="2023-03-05T11:50:42.306" v="6"/>
          <ac:spMkLst>
            <pc:docMk/>
            <pc:sldMk cId="2671834280" sldId="276"/>
            <ac:spMk id="8" creationId="{F98ED85F-DCEE-4B50-802E-71A6E3E12B04}"/>
          </ac:spMkLst>
        </pc:spChg>
        <pc:spChg chg="add">
          <ac:chgData name="Raktim Samui" userId="b32dead817a60664" providerId="Windows Live" clId="Web-{C3C792C0-73F5-4032-AF7F-469DD609B5F9}" dt="2023-03-05T11:50:42.306" v="6"/>
          <ac:spMkLst>
            <pc:docMk/>
            <pc:sldMk cId="2671834280" sldId="276"/>
            <ac:spMk id="15" creationId="{02D886F1-CB4A-4FC1-AAA7-9402B0D0DDDD}"/>
          </ac:spMkLst>
        </pc:spChg>
        <pc:spChg chg="add">
          <ac:chgData name="Raktim Samui" userId="b32dead817a60664" providerId="Windows Live" clId="Web-{C3C792C0-73F5-4032-AF7F-469DD609B5F9}" dt="2023-03-05T11:50:42.306" v="6"/>
          <ac:spMkLst>
            <pc:docMk/>
            <pc:sldMk cId="2671834280" sldId="276"/>
            <ac:spMk id="17" creationId="{762B7B97-C3EE-4AEE-A61F-AFA873FE2FCA}"/>
          </ac:spMkLst>
        </pc:spChg>
        <pc:cxnChg chg="add del">
          <ac:chgData name="Raktim Samui" userId="b32dead817a60664" providerId="Windows Live" clId="Web-{C3C792C0-73F5-4032-AF7F-469DD609B5F9}" dt="2023-03-05T11:50:42.306" v="6"/>
          <ac:cxnSpMkLst>
            <pc:docMk/>
            <pc:sldMk cId="2671834280" sldId="276"/>
            <ac:cxnSpMk id="10" creationId="{E8E35B83-1EC3-4F87-9D54-D863463351B9}"/>
          </ac:cxnSpMkLst>
        </pc:cxnChg>
      </pc:sldChg>
      <pc:sldChg chg="addSp delSp modSp mod setBg setClrOvrMap">
        <pc:chgData name="Raktim Samui" userId="b32dead817a60664" providerId="Windows Live" clId="Web-{C3C792C0-73F5-4032-AF7F-469DD609B5F9}" dt="2023-03-05T11:54:04.139" v="64"/>
        <pc:sldMkLst>
          <pc:docMk/>
          <pc:sldMk cId="3939975985" sldId="277"/>
        </pc:sldMkLst>
        <pc:spChg chg="mod">
          <ac:chgData name="Raktim Samui" userId="b32dead817a60664" providerId="Windows Live" clId="Web-{C3C792C0-73F5-4032-AF7F-469DD609B5F9}" dt="2023-03-05T11:54:04.139" v="64"/>
          <ac:spMkLst>
            <pc:docMk/>
            <pc:sldMk cId="3939975985" sldId="277"/>
            <ac:spMk id="5" creationId="{F63E860D-0BD2-3F84-F209-FD789F129C86}"/>
          </ac:spMkLst>
        </pc:spChg>
        <pc:spChg chg="add del">
          <ac:chgData name="Raktim Samui" userId="b32dead817a60664" providerId="Windows Live" clId="Web-{C3C792C0-73F5-4032-AF7F-469DD609B5F9}" dt="2023-03-05T11:54:04.139" v="64"/>
          <ac:spMkLst>
            <pc:docMk/>
            <pc:sldMk cId="3939975985" sldId="277"/>
            <ac:spMk id="10" creationId="{56C20283-73E0-40EC-8AD8-057F581F64C2}"/>
          </ac:spMkLst>
        </pc:spChg>
        <pc:spChg chg="add del">
          <ac:chgData name="Raktim Samui" userId="b32dead817a60664" providerId="Windows Live" clId="Web-{C3C792C0-73F5-4032-AF7F-469DD609B5F9}" dt="2023-03-05T11:54:04.139" v="64"/>
          <ac:spMkLst>
            <pc:docMk/>
            <pc:sldMk cId="3939975985" sldId="277"/>
            <ac:spMk id="12" creationId="{3FCC729B-E528-40C3-82D3-BA4375575E87}"/>
          </ac:spMkLst>
        </pc:spChg>
        <pc:spChg chg="add del">
          <ac:chgData name="Raktim Samui" userId="b32dead817a60664" providerId="Windows Live" clId="Web-{C3C792C0-73F5-4032-AF7F-469DD609B5F9}" dt="2023-03-05T11:54:04.139" v="64"/>
          <ac:spMkLst>
            <pc:docMk/>
            <pc:sldMk cId="3939975985" sldId="277"/>
            <ac:spMk id="14" creationId="{58F1FB8D-1842-4A04-998D-6CF047AB2790}"/>
          </ac:spMkLst>
        </pc:spChg>
        <pc:spChg chg="add">
          <ac:chgData name="Raktim Samui" userId="b32dead817a60664" providerId="Windows Live" clId="Web-{C3C792C0-73F5-4032-AF7F-469DD609B5F9}" dt="2023-03-05T11:54:04.139" v="64"/>
          <ac:spMkLst>
            <pc:docMk/>
            <pc:sldMk cId="3939975985" sldId="277"/>
            <ac:spMk id="19" creationId="{C232B152-3720-4D3B-97ED-45CE5483F16F}"/>
          </ac:spMkLst>
        </pc:spChg>
        <pc:spChg chg="add">
          <ac:chgData name="Raktim Samui" userId="b32dead817a60664" providerId="Windows Live" clId="Web-{C3C792C0-73F5-4032-AF7F-469DD609B5F9}" dt="2023-03-05T11:54:04.139" v="64"/>
          <ac:spMkLst>
            <pc:docMk/>
            <pc:sldMk cId="3939975985" sldId="277"/>
            <ac:spMk id="21" creationId="{11BAB570-FF10-4E96-8A3F-FA9804702B89}"/>
          </ac:spMkLst>
        </pc:spChg>
        <pc:spChg chg="add">
          <ac:chgData name="Raktim Samui" userId="b32dead817a60664" providerId="Windows Live" clId="Web-{C3C792C0-73F5-4032-AF7F-469DD609B5F9}" dt="2023-03-05T11:54:04.139" v="64"/>
          <ac:spMkLst>
            <pc:docMk/>
            <pc:sldMk cId="3939975985" sldId="277"/>
            <ac:spMk id="23" creationId="{4B9FAFB2-BEB5-4848-8018-BCAD99E2E1AA}"/>
          </ac:spMkLst>
        </pc:spChg>
        <pc:picChg chg="mod ord">
          <ac:chgData name="Raktim Samui" userId="b32dead817a60664" providerId="Windows Live" clId="Web-{C3C792C0-73F5-4032-AF7F-469DD609B5F9}" dt="2023-03-05T11:54:04.139" v="64"/>
          <ac:picMkLst>
            <pc:docMk/>
            <pc:sldMk cId="3939975985" sldId="277"/>
            <ac:picMk id="4" creationId="{2B3F9275-A1EE-AC81-CD0C-B4EE60822BF7}"/>
          </ac:picMkLst>
        </pc:picChg>
      </pc:sldChg>
      <pc:sldChg chg="addSp delSp modSp new mod setBg">
        <pc:chgData name="Raktim Samui" userId="b32dead817a60664" providerId="Windows Live" clId="Web-{C3C792C0-73F5-4032-AF7F-469DD609B5F9}" dt="2023-03-05T12:05:43.487" v="93" actId="20577"/>
        <pc:sldMkLst>
          <pc:docMk/>
          <pc:sldMk cId="319020783" sldId="278"/>
        </pc:sldMkLst>
        <pc:spChg chg="del">
          <ac:chgData name="Raktim Samui" userId="b32dead817a60664" providerId="Windows Live" clId="Web-{C3C792C0-73F5-4032-AF7F-469DD609B5F9}" dt="2023-03-05T12:02:00.324" v="67"/>
          <ac:spMkLst>
            <pc:docMk/>
            <pc:sldMk cId="319020783" sldId="278"/>
            <ac:spMk id="2" creationId="{B3389A39-152D-ED35-FAE5-AC1E867AD005}"/>
          </ac:spMkLst>
        </pc:spChg>
        <pc:spChg chg="del">
          <ac:chgData name="Raktim Samui" userId="b32dead817a60664" providerId="Windows Live" clId="Web-{C3C792C0-73F5-4032-AF7F-469DD609B5F9}" dt="2023-03-05T12:01:56.168" v="66"/>
          <ac:spMkLst>
            <pc:docMk/>
            <pc:sldMk cId="319020783" sldId="278"/>
            <ac:spMk id="3" creationId="{7E3AFDC8-EA12-FA4A-E715-243AF97E60AD}"/>
          </ac:spMkLst>
        </pc:spChg>
        <pc:spChg chg="add mod">
          <ac:chgData name="Raktim Samui" userId="b32dead817a60664" providerId="Windows Live" clId="Web-{C3C792C0-73F5-4032-AF7F-469DD609B5F9}" dt="2023-03-05T12:05:43.487" v="93" actId="20577"/>
          <ac:spMkLst>
            <pc:docMk/>
            <pc:sldMk cId="319020783" sldId="278"/>
            <ac:spMk id="4" creationId="{CEDF2CDF-2D12-1F1F-CB20-D06E4E1584D1}"/>
          </ac:spMkLst>
        </pc:spChg>
      </pc:sldChg>
      <pc:sldChg chg="addSp modSp new mod setBg setClrOvrMap">
        <pc:chgData name="Raktim Samui" userId="b32dead817a60664" providerId="Windows Live" clId="Web-{C3C792C0-73F5-4032-AF7F-469DD609B5F9}" dt="2023-03-05T12:17:04.989" v="277"/>
        <pc:sldMkLst>
          <pc:docMk/>
          <pc:sldMk cId="516463641" sldId="279"/>
        </pc:sldMkLst>
        <pc:spChg chg="mod">
          <ac:chgData name="Raktim Samui" userId="b32dead817a60664" providerId="Windows Live" clId="Web-{C3C792C0-73F5-4032-AF7F-469DD609B5F9}" dt="2023-03-05T12:17:04.989" v="277"/>
          <ac:spMkLst>
            <pc:docMk/>
            <pc:sldMk cId="516463641" sldId="279"/>
            <ac:spMk id="2" creationId="{93E84FB7-E00B-EED3-1ADF-CAC12398BDD8}"/>
          </ac:spMkLst>
        </pc:spChg>
        <pc:spChg chg="mod">
          <ac:chgData name="Raktim Samui" userId="b32dead817a60664" providerId="Windows Live" clId="Web-{C3C792C0-73F5-4032-AF7F-469DD609B5F9}" dt="2023-03-05T12:17:04.989" v="277"/>
          <ac:spMkLst>
            <pc:docMk/>
            <pc:sldMk cId="516463641" sldId="279"/>
            <ac:spMk id="3" creationId="{1E2B671E-1E7B-940F-3C5B-DCB519B945AE}"/>
          </ac:spMkLst>
        </pc:spChg>
        <pc:spChg chg="add">
          <ac:chgData name="Raktim Samui" userId="b32dead817a60664" providerId="Windows Live" clId="Web-{C3C792C0-73F5-4032-AF7F-469DD609B5F9}" dt="2023-03-05T12:17:04.989" v="277"/>
          <ac:spMkLst>
            <pc:docMk/>
            <pc:sldMk cId="516463641" sldId="279"/>
            <ac:spMk id="31" creationId="{64F9BF67-14D7-4F9D-A8E4-4BB8DE3512EE}"/>
          </ac:spMkLst>
        </pc:spChg>
        <pc:grpChg chg="add">
          <ac:chgData name="Raktim Samui" userId="b32dead817a60664" providerId="Windows Live" clId="Web-{C3C792C0-73F5-4032-AF7F-469DD609B5F9}" dt="2023-03-05T12:17:04.989" v="277"/>
          <ac:grpSpMkLst>
            <pc:docMk/>
            <pc:sldMk cId="516463641" sldId="279"/>
            <ac:grpSpMk id="8" creationId="{DDAE397D-2F47-480F-95CA-D5EDB24333CB}"/>
          </ac:grpSpMkLst>
        </pc:grpChg>
      </pc:sldChg>
      <pc:sldChg chg="addSp modSp new mod setBg setClrOvrMap">
        <pc:chgData name="Raktim Samui" userId="b32dead817a60664" providerId="Windows Live" clId="Web-{C3C792C0-73F5-4032-AF7F-469DD609B5F9}" dt="2023-03-05T13:36:40.586" v="925" actId="20577"/>
        <pc:sldMkLst>
          <pc:docMk/>
          <pc:sldMk cId="1486503712" sldId="280"/>
        </pc:sldMkLst>
        <pc:spChg chg="mod">
          <ac:chgData name="Raktim Samui" userId="b32dead817a60664" providerId="Windows Live" clId="Web-{C3C792C0-73F5-4032-AF7F-469DD609B5F9}" dt="2023-03-05T13:36:22.773" v="922"/>
          <ac:spMkLst>
            <pc:docMk/>
            <pc:sldMk cId="1486503712" sldId="280"/>
            <ac:spMk id="2" creationId="{9E64A55E-B0AA-82B6-1853-6A384918B622}"/>
          </ac:spMkLst>
        </pc:spChg>
        <pc:spChg chg="mod">
          <ac:chgData name="Raktim Samui" userId="b32dead817a60664" providerId="Windows Live" clId="Web-{C3C792C0-73F5-4032-AF7F-469DD609B5F9}" dt="2023-03-05T13:36:40.586" v="925" actId="20577"/>
          <ac:spMkLst>
            <pc:docMk/>
            <pc:sldMk cId="1486503712" sldId="280"/>
            <ac:spMk id="3" creationId="{AACE7C3C-B2AA-AB1E-2F15-4E6177F4572D}"/>
          </ac:spMkLst>
        </pc:spChg>
        <pc:spChg chg="add">
          <ac:chgData name="Raktim Samui" userId="b32dead817a60664" providerId="Windows Live" clId="Web-{C3C792C0-73F5-4032-AF7F-469DD609B5F9}" dt="2023-03-05T13:36:22.773" v="922"/>
          <ac:spMkLst>
            <pc:docMk/>
            <pc:sldMk cId="1486503712" sldId="280"/>
            <ac:spMk id="8" creationId="{AD72D4D1-076F-49D3-9889-EFC4F6D7CA66}"/>
          </ac:spMkLst>
        </pc:spChg>
        <pc:cxnChg chg="add">
          <ac:chgData name="Raktim Samui" userId="b32dead817a60664" providerId="Windows Live" clId="Web-{C3C792C0-73F5-4032-AF7F-469DD609B5F9}" dt="2023-03-05T13:36:22.773" v="922"/>
          <ac:cxnSpMkLst>
            <pc:docMk/>
            <pc:sldMk cId="1486503712" sldId="280"/>
            <ac:cxnSpMk id="10" creationId="{2D72A2C9-F3CA-4216-8BAD-FA4C970C3C4E}"/>
          </ac:cxnSpMkLst>
        </pc:cxnChg>
      </pc:sldChg>
      <pc:sldChg chg="addSp modSp new mod setBg">
        <pc:chgData name="Raktim Samui" userId="b32dead817a60664" providerId="Windows Live" clId="Web-{C3C792C0-73F5-4032-AF7F-469DD609B5F9}" dt="2023-03-05T13:47:30.433" v="1190" actId="14100"/>
        <pc:sldMkLst>
          <pc:docMk/>
          <pc:sldMk cId="981752169" sldId="281"/>
        </pc:sldMkLst>
        <pc:spChg chg="mod">
          <ac:chgData name="Raktim Samui" userId="b32dead817a60664" providerId="Windows Live" clId="Web-{C3C792C0-73F5-4032-AF7F-469DD609B5F9}" dt="2023-03-05T13:47:05.214" v="1188"/>
          <ac:spMkLst>
            <pc:docMk/>
            <pc:sldMk cId="981752169" sldId="281"/>
            <ac:spMk id="2" creationId="{AB93762F-EEBE-F71A-B488-8CE2AACB45F5}"/>
          </ac:spMkLst>
        </pc:spChg>
        <pc:spChg chg="mod">
          <ac:chgData name="Raktim Samui" userId="b32dead817a60664" providerId="Windows Live" clId="Web-{C3C792C0-73F5-4032-AF7F-469DD609B5F9}" dt="2023-03-05T13:47:30.433" v="1190" actId="14100"/>
          <ac:spMkLst>
            <pc:docMk/>
            <pc:sldMk cId="981752169" sldId="281"/>
            <ac:spMk id="3" creationId="{E8D1A9EA-C143-0F57-42F2-B34E680E7F4E}"/>
          </ac:spMkLst>
        </pc:spChg>
        <pc:spChg chg="add">
          <ac:chgData name="Raktim Samui" userId="b32dead817a60664" providerId="Windows Live" clId="Web-{C3C792C0-73F5-4032-AF7F-469DD609B5F9}" dt="2023-03-05T13:47:05.214" v="1188"/>
          <ac:spMkLst>
            <pc:docMk/>
            <pc:sldMk cId="981752169" sldId="281"/>
            <ac:spMk id="8" creationId="{02D886F1-CB4A-4FC1-AAA7-9402B0D0DDDD}"/>
          </ac:spMkLst>
        </pc:spChg>
        <pc:spChg chg="add">
          <ac:chgData name="Raktim Samui" userId="b32dead817a60664" providerId="Windows Live" clId="Web-{C3C792C0-73F5-4032-AF7F-469DD609B5F9}" dt="2023-03-05T13:47:05.214" v="1188"/>
          <ac:spMkLst>
            <pc:docMk/>
            <pc:sldMk cId="981752169" sldId="281"/>
            <ac:spMk id="10" creationId="{762B7B97-C3EE-4AEE-A61F-AFA873FE2FCA}"/>
          </ac:spMkLst>
        </pc:spChg>
      </pc:sldChg>
      <pc:sldChg chg="addSp modSp new mod setBg">
        <pc:chgData name="Raktim Samui" userId="b32dead817a60664" providerId="Windows Live" clId="Web-{C3C792C0-73F5-4032-AF7F-469DD609B5F9}" dt="2023-03-05T14:04:25.354" v="1520" actId="14100"/>
        <pc:sldMkLst>
          <pc:docMk/>
          <pc:sldMk cId="594407582" sldId="282"/>
        </pc:sldMkLst>
        <pc:spChg chg="mod">
          <ac:chgData name="Raktim Samui" userId="b32dead817a60664" providerId="Windows Live" clId="Web-{C3C792C0-73F5-4032-AF7F-469DD609B5F9}" dt="2023-03-05T14:03:47.509" v="1512"/>
          <ac:spMkLst>
            <pc:docMk/>
            <pc:sldMk cId="594407582" sldId="282"/>
            <ac:spMk id="2" creationId="{F38C9AB3-DAA6-E826-0E90-7766ABB9E4E2}"/>
          </ac:spMkLst>
        </pc:spChg>
        <pc:spChg chg="mod">
          <ac:chgData name="Raktim Samui" userId="b32dead817a60664" providerId="Windows Live" clId="Web-{C3C792C0-73F5-4032-AF7F-469DD609B5F9}" dt="2023-03-05T14:04:25.354" v="1520" actId="14100"/>
          <ac:spMkLst>
            <pc:docMk/>
            <pc:sldMk cId="594407582" sldId="282"/>
            <ac:spMk id="3" creationId="{E13C3C21-3D4B-3F39-3BAB-DBA74D331C4A}"/>
          </ac:spMkLst>
        </pc:spChg>
        <pc:spChg chg="add">
          <ac:chgData name="Raktim Samui" userId="b32dead817a60664" providerId="Windows Live" clId="Web-{C3C792C0-73F5-4032-AF7F-469DD609B5F9}" dt="2023-03-05T14:03:47.509" v="1512"/>
          <ac:spMkLst>
            <pc:docMk/>
            <pc:sldMk cId="594407582" sldId="282"/>
            <ac:spMk id="8" creationId="{02D886F1-CB4A-4FC1-AAA7-9402B0D0DDDD}"/>
          </ac:spMkLst>
        </pc:spChg>
        <pc:spChg chg="add">
          <ac:chgData name="Raktim Samui" userId="b32dead817a60664" providerId="Windows Live" clId="Web-{C3C792C0-73F5-4032-AF7F-469DD609B5F9}" dt="2023-03-05T14:03:47.509" v="1512"/>
          <ac:spMkLst>
            <pc:docMk/>
            <pc:sldMk cId="594407582" sldId="282"/>
            <ac:spMk id="10" creationId="{762B7B97-C3EE-4AEE-A61F-AFA873FE2FCA}"/>
          </ac:spMkLst>
        </pc:spChg>
      </pc:sldChg>
      <pc:sldChg chg="addSp modSp new mod setBg">
        <pc:chgData name="Raktim Samui" userId="b32dead817a60664" providerId="Windows Live" clId="Web-{C3C792C0-73F5-4032-AF7F-469DD609B5F9}" dt="2023-03-05T17:45:14.453" v="1968"/>
        <pc:sldMkLst>
          <pc:docMk/>
          <pc:sldMk cId="4242187789" sldId="283"/>
        </pc:sldMkLst>
        <pc:spChg chg="mod">
          <ac:chgData name="Raktim Samui" userId="b32dead817a60664" providerId="Windows Live" clId="Web-{C3C792C0-73F5-4032-AF7F-469DD609B5F9}" dt="2023-03-05T17:45:14.453" v="1968"/>
          <ac:spMkLst>
            <pc:docMk/>
            <pc:sldMk cId="4242187789" sldId="283"/>
            <ac:spMk id="2" creationId="{DA8EF2B0-1A7E-A3F9-1B6B-B778217578A9}"/>
          </ac:spMkLst>
        </pc:spChg>
        <pc:spChg chg="mod">
          <ac:chgData name="Raktim Samui" userId="b32dead817a60664" providerId="Windows Live" clId="Web-{C3C792C0-73F5-4032-AF7F-469DD609B5F9}" dt="2023-03-05T17:45:14.453" v="1968"/>
          <ac:spMkLst>
            <pc:docMk/>
            <pc:sldMk cId="4242187789" sldId="283"/>
            <ac:spMk id="3" creationId="{9577AF81-F66E-4C3B-CB9A-4F88B357620E}"/>
          </ac:spMkLst>
        </pc:spChg>
        <pc:spChg chg="add">
          <ac:chgData name="Raktim Samui" userId="b32dead817a60664" providerId="Windows Live" clId="Web-{C3C792C0-73F5-4032-AF7F-469DD609B5F9}" dt="2023-03-05T17:45:14.453" v="1968"/>
          <ac:spMkLst>
            <pc:docMk/>
            <pc:sldMk cId="4242187789" sldId="283"/>
            <ac:spMk id="8" creationId="{2BD55E05-51A2-4173-A7FA-869DE4F71AC3}"/>
          </ac:spMkLst>
        </pc:spChg>
      </pc:sldChg>
      <pc:sldChg chg="modSp new">
        <pc:chgData name="Raktim Samui" userId="b32dead817a60664" providerId="Windows Live" clId="Web-{C3C792C0-73F5-4032-AF7F-469DD609B5F9}" dt="2023-03-05T17:45:46.767" v="1984" actId="20577"/>
        <pc:sldMkLst>
          <pc:docMk/>
          <pc:sldMk cId="653932958" sldId="284"/>
        </pc:sldMkLst>
        <pc:spChg chg="mod">
          <ac:chgData name="Raktim Samui" userId="b32dead817a60664" providerId="Windows Live" clId="Web-{C3C792C0-73F5-4032-AF7F-469DD609B5F9}" dt="2023-03-05T17:45:46.767" v="1984" actId="20577"/>
          <ac:spMkLst>
            <pc:docMk/>
            <pc:sldMk cId="653932958" sldId="284"/>
            <ac:spMk id="2" creationId="{B2BDDC4F-EA4A-DFD4-F909-E1722DF75494}"/>
          </ac:spMkLst>
        </pc:spChg>
      </pc:sldChg>
      <pc:sldChg chg="addSp delSp modSp new mod setBg">
        <pc:chgData name="Raktim Samui" userId="b32dead817a60664" providerId="Windows Live" clId="Web-{C3C792C0-73F5-4032-AF7F-469DD609B5F9}" dt="2023-03-05T17:51:57.359" v="2025" actId="14100"/>
        <pc:sldMkLst>
          <pc:docMk/>
          <pc:sldMk cId="2849116241" sldId="285"/>
        </pc:sldMkLst>
        <pc:spChg chg="del mod">
          <ac:chgData name="Raktim Samui" userId="b32dead817a60664" providerId="Windows Live" clId="Web-{C3C792C0-73F5-4032-AF7F-469DD609B5F9}" dt="2023-03-05T17:47:10.582" v="1993"/>
          <ac:spMkLst>
            <pc:docMk/>
            <pc:sldMk cId="2849116241" sldId="285"/>
            <ac:spMk id="2" creationId="{22728293-06FE-6821-17B3-35D2AB5DB141}"/>
          </ac:spMkLst>
        </pc:spChg>
        <pc:spChg chg="del">
          <ac:chgData name="Raktim Samui" userId="b32dead817a60664" providerId="Windows Live" clId="Web-{C3C792C0-73F5-4032-AF7F-469DD609B5F9}" dt="2023-03-05T17:47:04.942" v="1992"/>
          <ac:spMkLst>
            <pc:docMk/>
            <pc:sldMk cId="2849116241" sldId="285"/>
            <ac:spMk id="3" creationId="{60314CD9-C0CA-E59C-B53E-28270EDBE168}"/>
          </ac:spMkLst>
        </pc:spChg>
        <pc:spChg chg="add del mod">
          <ac:chgData name="Raktim Samui" userId="b32dead817a60664" providerId="Windows Live" clId="Web-{C3C792C0-73F5-4032-AF7F-469DD609B5F9}" dt="2023-03-05T17:48:39.179" v="1994"/>
          <ac:spMkLst>
            <pc:docMk/>
            <pc:sldMk cId="2849116241" sldId="285"/>
            <ac:spMk id="5" creationId="{B7454A82-86EA-1086-7839-A7226450AD8B}"/>
          </ac:spMkLst>
        </pc:spChg>
        <pc:spChg chg="add del mod">
          <ac:chgData name="Raktim Samui" userId="b32dead817a60664" providerId="Windows Live" clId="Web-{C3C792C0-73F5-4032-AF7F-469DD609B5F9}" dt="2023-03-05T17:50:29.809" v="2007"/>
          <ac:spMkLst>
            <pc:docMk/>
            <pc:sldMk cId="2849116241" sldId="285"/>
            <ac:spMk id="6" creationId="{DEB73182-9FB9-31D4-2A82-BEBB913A06D3}"/>
          </ac:spMkLst>
        </pc:spChg>
        <pc:spChg chg="add mod">
          <ac:chgData name="Raktim Samui" userId="b32dead817a60664" providerId="Windows Live" clId="Web-{C3C792C0-73F5-4032-AF7F-469DD609B5F9}" dt="2023-03-05T17:51:57.359" v="2025" actId="14100"/>
          <ac:spMkLst>
            <pc:docMk/>
            <pc:sldMk cId="2849116241" sldId="285"/>
            <ac:spMk id="7" creationId="{E3E53727-800F-66C9-1E78-FED6B39BBD9F}"/>
          </ac:spMkLst>
        </pc:spChg>
      </pc:sldChg>
      <pc:sldChg chg="new">
        <pc:chgData name="Raktim Samui" userId="b32dead817a60664" providerId="Windows Live" clId="Web-{C3C792C0-73F5-4032-AF7F-469DD609B5F9}" dt="2023-03-05T17:52:12.484" v="2026"/>
        <pc:sldMkLst>
          <pc:docMk/>
          <pc:sldMk cId="2411593428" sldId="286"/>
        </pc:sldMkLst>
      </pc:sldChg>
    </pc:docChg>
  </pc:docChgLst>
  <pc:docChgLst>
    <pc:chgData name="Raktim Samui" userId="b32dead817a60664" providerId="Windows Live" clId="Web-{33B466F2-828D-46D8-B66A-37A9063F8C10}"/>
    <pc:docChg chg="addSld delSld modSld">
      <pc:chgData name="Raktim Samui" userId="b32dead817a60664" providerId="Windows Live" clId="Web-{33B466F2-828D-46D8-B66A-37A9063F8C10}" dt="2023-03-04T15:00:50.171" v="130"/>
      <pc:docMkLst>
        <pc:docMk/>
      </pc:docMkLst>
      <pc:sldChg chg="addSp modSp mod setBg">
        <pc:chgData name="Raktim Samui" userId="b32dead817a60664" providerId="Windows Live" clId="Web-{33B466F2-828D-46D8-B66A-37A9063F8C10}" dt="2023-03-04T14:31:07.741" v="56"/>
        <pc:sldMkLst>
          <pc:docMk/>
          <pc:sldMk cId="3476651421" sldId="258"/>
        </pc:sldMkLst>
        <pc:spChg chg="mod">
          <ac:chgData name="Raktim Samui" userId="b32dead817a60664" providerId="Windows Live" clId="Web-{33B466F2-828D-46D8-B66A-37A9063F8C10}" dt="2023-03-04T14:31:07.741" v="56"/>
          <ac:spMkLst>
            <pc:docMk/>
            <pc:sldMk cId="3476651421" sldId="258"/>
            <ac:spMk id="2" creationId="{E0E71DC5-618A-1A8B-D606-4124691F0558}"/>
          </ac:spMkLst>
        </pc:spChg>
        <pc:spChg chg="mod">
          <ac:chgData name="Raktim Samui" userId="b32dead817a60664" providerId="Windows Live" clId="Web-{33B466F2-828D-46D8-B66A-37A9063F8C10}" dt="2023-03-04T14:31:07.741" v="56"/>
          <ac:spMkLst>
            <pc:docMk/>
            <pc:sldMk cId="3476651421" sldId="258"/>
            <ac:spMk id="3" creationId="{5017A078-A937-25C0-DAE0-99526CBCFEA5}"/>
          </ac:spMkLst>
        </pc:spChg>
        <pc:spChg chg="add">
          <ac:chgData name="Raktim Samui" userId="b32dead817a60664" providerId="Windows Live" clId="Web-{33B466F2-828D-46D8-B66A-37A9063F8C10}" dt="2023-03-04T14:31:07.741" v="56"/>
          <ac:spMkLst>
            <pc:docMk/>
            <pc:sldMk cId="3476651421" sldId="258"/>
            <ac:spMk id="8" creationId="{76EFD3D9-44F0-4267-BCC1-1613E79D8274}"/>
          </ac:spMkLst>
        </pc:spChg>
        <pc:spChg chg="add">
          <ac:chgData name="Raktim Samui" userId="b32dead817a60664" providerId="Windows Live" clId="Web-{33B466F2-828D-46D8-B66A-37A9063F8C10}" dt="2023-03-04T14:31:07.741" v="56"/>
          <ac:spMkLst>
            <pc:docMk/>
            <pc:sldMk cId="3476651421" sldId="258"/>
            <ac:spMk id="10" creationId="{A779A851-95D6-41AF-937A-B0E4B7F6FA8D}"/>
          </ac:spMkLst>
        </pc:spChg>
        <pc:spChg chg="add">
          <ac:chgData name="Raktim Samui" userId="b32dead817a60664" providerId="Windows Live" clId="Web-{33B466F2-828D-46D8-B66A-37A9063F8C10}" dt="2023-03-04T14:31:07.741" v="56"/>
          <ac:spMkLst>
            <pc:docMk/>
            <pc:sldMk cId="3476651421" sldId="258"/>
            <ac:spMk id="12" creationId="{953FB2E7-B6CB-429C-81EB-D9516D6D5C8D}"/>
          </ac:spMkLst>
        </pc:spChg>
        <pc:spChg chg="add">
          <ac:chgData name="Raktim Samui" userId="b32dead817a60664" providerId="Windows Live" clId="Web-{33B466F2-828D-46D8-B66A-37A9063F8C10}" dt="2023-03-04T14:31:07.741" v="56"/>
          <ac:spMkLst>
            <pc:docMk/>
            <pc:sldMk cId="3476651421" sldId="258"/>
            <ac:spMk id="14" creationId="{2EC40DB1-B719-4A13-9A4D-0966B4B27866}"/>
          </ac:spMkLst>
        </pc:spChg>
        <pc:spChg chg="add">
          <ac:chgData name="Raktim Samui" userId="b32dead817a60664" providerId="Windows Live" clId="Web-{33B466F2-828D-46D8-B66A-37A9063F8C10}" dt="2023-03-04T14:31:07.741" v="56"/>
          <ac:spMkLst>
            <pc:docMk/>
            <pc:sldMk cId="3476651421" sldId="258"/>
            <ac:spMk id="16" creationId="{82211336-CFF3-412D-868A-6679C1004C45}"/>
          </ac:spMkLst>
        </pc:spChg>
      </pc:sldChg>
      <pc:sldChg chg="addSp modSp new mod setBg">
        <pc:chgData name="Raktim Samui" userId="b32dead817a60664" providerId="Windows Live" clId="Web-{33B466F2-828D-46D8-B66A-37A9063F8C10}" dt="2023-03-04T14:31:18.772" v="57"/>
        <pc:sldMkLst>
          <pc:docMk/>
          <pc:sldMk cId="785397488" sldId="259"/>
        </pc:sldMkLst>
        <pc:spChg chg="mod">
          <ac:chgData name="Raktim Samui" userId="b32dead817a60664" providerId="Windows Live" clId="Web-{33B466F2-828D-46D8-B66A-37A9063F8C10}" dt="2023-03-04T14:31:18.772" v="57"/>
          <ac:spMkLst>
            <pc:docMk/>
            <pc:sldMk cId="785397488" sldId="259"/>
            <ac:spMk id="2" creationId="{33273B1A-186D-B8F1-44D3-A0BF0F89BF81}"/>
          </ac:spMkLst>
        </pc:spChg>
        <pc:spChg chg="mod">
          <ac:chgData name="Raktim Samui" userId="b32dead817a60664" providerId="Windows Live" clId="Web-{33B466F2-828D-46D8-B66A-37A9063F8C10}" dt="2023-03-04T14:31:18.772" v="57"/>
          <ac:spMkLst>
            <pc:docMk/>
            <pc:sldMk cId="785397488" sldId="259"/>
            <ac:spMk id="3" creationId="{B9E34326-C3BF-46CD-1547-2642333210DA}"/>
          </ac:spMkLst>
        </pc:spChg>
        <pc:spChg chg="add">
          <ac:chgData name="Raktim Samui" userId="b32dead817a60664" providerId="Windows Live" clId="Web-{33B466F2-828D-46D8-B66A-37A9063F8C10}" dt="2023-03-04T14:31:18.772" v="57"/>
          <ac:spMkLst>
            <pc:docMk/>
            <pc:sldMk cId="785397488" sldId="259"/>
            <ac:spMk id="8" creationId="{76EFD3D9-44F0-4267-BCC1-1613E79D8274}"/>
          </ac:spMkLst>
        </pc:spChg>
        <pc:spChg chg="add">
          <ac:chgData name="Raktim Samui" userId="b32dead817a60664" providerId="Windows Live" clId="Web-{33B466F2-828D-46D8-B66A-37A9063F8C10}" dt="2023-03-04T14:31:18.772" v="57"/>
          <ac:spMkLst>
            <pc:docMk/>
            <pc:sldMk cId="785397488" sldId="259"/>
            <ac:spMk id="10" creationId="{A779A851-95D6-41AF-937A-B0E4B7F6FA8D}"/>
          </ac:spMkLst>
        </pc:spChg>
        <pc:spChg chg="add">
          <ac:chgData name="Raktim Samui" userId="b32dead817a60664" providerId="Windows Live" clId="Web-{33B466F2-828D-46D8-B66A-37A9063F8C10}" dt="2023-03-04T14:31:18.772" v="57"/>
          <ac:spMkLst>
            <pc:docMk/>
            <pc:sldMk cId="785397488" sldId="259"/>
            <ac:spMk id="12" creationId="{953FB2E7-B6CB-429C-81EB-D9516D6D5C8D}"/>
          </ac:spMkLst>
        </pc:spChg>
        <pc:spChg chg="add">
          <ac:chgData name="Raktim Samui" userId="b32dead817a60664" providerId="Windows Live" clId="Web-{33B466F2-828D-46D8-B66A-37A9063F8C10}" dt="2023-03-04T14:31:18.772" v="57"/>
          <ac:spMkLst>
            <pc:docMk/>
            <pc:sldMk cId="785397488" sldId="259"/>
            <ac:spMk id="14" creationId="{2EC40DB1-B719-4A13-9A4D-0966B4B27866}"/>
          </ac:spMkLst>
        </pc:spChg>
        <pc:spChg chg="add">
          <ac:chgData name="Raktim Samui" userId="b32dead817a60664" providerId="Windows Live" clId="Web-{33B466F2-828D-46D8-B66A-37A9063F8C10}" dt="2023-03-04T14:31:18.772" v="57"/>
          <ac:spMkLst>
            <pc:docMk/>
            <pc:sldMk cId="785397488" sldId="259"/>
            <ac:spMk id="16" creationId="{82211336-CFF3-412D-868A-6679C1004C45}"/>
          </ac:spMkLst>
        </pc:spChg>
      </pc:sldChg>
      <pc:sldChg chg="addSp delSp modSp new mod setBg">
        <pc:chgData name="Raktim Samui" userId="b32dead817a60664" providerId="Windows Live" clId="Web-{33B466F2-828D-46D8-B66A-37A9063F8C10}" dt="2023-03-04T14:31:57.851" v="58"/>
        <pc:sldMkLst>
          <pc:docMk/>
          <pc:sldMk cId="113018658" sldId="260"/>
        </pc:sldMkLst>
        <pc:spChg chg="mod">
          <ac:chgData name="Raktim Samui" userId="b32dead817a60664" providerId="Windows Live" clId="Web-{33B466F2-828D-46D8-B66A-37A9063F8C10}" dt="2023-03-04T14:31:57.851" v="58"/>
          <ac:spMkLst>
            <pc:docMk/>
            <pc:sldMk cId="113018658" sldId="260"/>
            <ac:spMk id="2" creationId="{9CBB3FC9-E917-2288-7101-5B2F8B86AAA0}"/>
          </ac:spMkLst>
        </pc:spChg>
        <pc:spChg chg="del mod">
          <ac:chgData name="Raktim Samui" userId="b32dead817a60664" providerId="Windows Live" clId="Web-{33B466F2-828D-46D8-B66A-37A9063F8C10}" dt="2023-03-04T14:24:19.072" v="43"/>
          <ac:spMkLst>
            <pc:docMk/>
            <pc:sldMk cId="113018658" sldId="260"/>
            <ac:spMk id="3" creationId="{711702B1-9E7A-11D2-305C-8F2286CC1D2F}"/>
          </ac:spMkLst>
        </pc:spChg>
        <pc:spChg chg="add">
          <ac:chgData name="Raktim Samui" userId="b32dead817a60664" providerId="Windows Live" clId="Web-{33B466F2-828D-46D8-B66A-37A9063F8C10}" dt="2023-03-04T14:31:57.851" v="58"/>
          <ac:spMkLst>
            <pc:docMk/>
            <pc:sldMk cId="113018658" sldId="260"/>
            <ac:spMk id="11" creationId="{7F57BEA8-497D-4AA8-8A18-BDCD696B25FE}"/>
          </ac:spMkLst>
        </pc:spChg>
        <pc:picChg chg="add mod ord">
          <ac:chgData name="Raktim Samui" userId="b32dead817a60664" providerId="Windows Live" clId="Web-{33B466F2-828D-46D8-B66A-37A9063F8C10}" dt="2023-03-04T14:31:57.851" v="58"/>
          <ac:picMkLst>
            <pc:docMk/>
            <pc:sldMk cId="113018658" sldId="260"/>
            <ac:picMk id="4" creationId="{728701E5-6AB2-268D-330D-27C6F545FCCB}"/>
          </ac:picMkLst>
        </pc:picChg>
        <pc:cxnChg chg="add">
          <ac:chgData name="Raktim Samui" userId="b32dead817a60664" providerId="Windows Live" clId="Web-{33B466F2-828D-46D8-B66A-37A9063F8C10}" dt="2023-03-04T14:31:57.851" v="58"/>
          <ac:cxnSpMkLst>
            <pc:docMk/>
            <pc:sldMk cId="113018658" sldId="260"/>
            <ac:cxnSpMk id="9" creationId="{D2E961F1-4A28-4A5F-BBD4-6E400E5E6C75}"/>
          </ac:cxnSpMkLst>
        </pc:cxnChg>
        <pc:cxnChg chg="add">
          <ac:chgData name="Raktim Samui" userId="b32dead817a60664" providerId="Windows Live" clId="Web-{33B466F2-828D-46D8-B66A-37A9063F8C10}" dt="2023-03-04T14:31:57.851" v="58"/>
          <ac:cxnSpMkLst>
            <pc:docMk/>
            <pc:sldMk cId="113018658" sldId="260"/>
            <ac:cxnSpMk id="13" creationId="{A82415D3-DDE5-4D63-8CB3-23A5EC581B27}"/>
          </ac:cxnSpMkLst>
        </pc:cxnChg>
        <pc:cxnChg chg="add">
          <ac:chgData name="Raktim Samui" userId="b32dead817a60664" providerId="Windows Live" clId="Web-{33B466F2-828D-46D8-B66A-37A9063F8C10}" dt="2023-03-04T14:31:57.851" v="58"/>
          <ac:cxnSpMkLst>
            <pc:docMk/>
            <pc:sldMk cId="113018658" sldId="260"/>
            <ac:cxnSpMk id="15" creationId="{AD7193FB-6AE6-4B3B-8F89-56B55DD63B4D}"/>
          </ac:cxnSpMkLst>
        </pc:cxnChg>
      </pc:sldChg>
      <pc:sldChg chg="addSp delSp modSp new del mod setBg">
        <pc:chgData name="Raktim Samui" userId="b32dead817a60664" providerId="Windows Live" clId="Web-{33B466F2-828D-46D8-B66A-37A9063F8C10}" dt="2023-03-04T14:41:13.541" v="64"/>
        <pc:sldMkLst>
          <pc:docMk/>
          <pc:sldMk cId="1558230168" sldId="261"/>
        </pc:sldMkLst>
        <pc:spChg chg="del mod">
          <ac:chgData name="Raktim Samui" userId="b32dead817a60664" providerId="Windows Live" clId="Web-{33B466F2-828D-46D8-B66A-37A9063F8C10}" dt="2023-03-04T14:28:07.204" v="50"/>
          <ac:spMkLst>
            <pc:docMk/>
            <pc:sldMk cId="1558230168" sldId="261"/>
            <ac:spMk id="2" creationId="{FE77408C-9747-6E7A-C62A-8DB6ECA4A786}"/>
          </ac:spMkLst>
        </pc:spChg>
        <pc:spChg chg="del">
          <ac:chgData name="Raktim Samui" userId="b32dead817a60664" providerId="Windows Live" clId="Web-{33B466F2-828D-46D8-B66A-37A9063F8C10}" dt="2023-03-04T14:27:46.578" v="47"/>
          <ac:spMkLst>
            <pc:docMk/>
            <pc:sldMk cId="1558230168" sldId="261"/>
            <ac:spMk id="3" creationId="{E6089815-613C-09BC-D95F-2D06D43BDA55}"/>
          </ac:spMkLst>
        </pc:spChg>
        <pc:picChg chg="add mod ord">
          <ac:chgData name="Raktim Samui" userId="b32dead817a60664" providerId="Windows Live" clId="Web-{33B466F2-828D-46D8-B66A-37A9063F8C10}" dt="2023-03-04T14:38:49.256" v="63" actId="1076"/>
          <ac:picMkLst>
            <pc:docMk/>
            <pc:sldMk cId="1558230168" sldId="261"/>
            <ac:picMk id="4" creationId="{4625E625-F822-77A3-6CE5-43FB8382193F}"/>
          </ac:picMkLst>
        </pc:picChg>
      </pc:sldChg>
      <pc:sldChg chg="modSp new">
        <pc:chgData name="Raktim Samui" userId="b32dead817a60664" providerId="Windows Live" clId="Web-{33B466F2-828D-46D8-B66A-37A9063F8C10}" dt="2023-03-04T14:56:28.741" v="88" actId="20577"/>
        <pc:sldMkLst>
          <pc:docMk/>
          <pc:sldMk cId="3686740377" sldId="262"/>
        </pc:sldMkLst>
        <pc:spChg chg="mod">
          <ac:chgData name="Raktim Samui" userId="b32dead817a60664" providerId="Windows Live" clId="Web-{33B466F2-828D-46D8-B66A-37A9063F8C10}" dt="2023-03-04T14:56:28.741" v="88" actId="20577"/>
          <ac:spMkLst>
            <pc:docMk/>
            <pc:sldMk cId="3686740377" sldId="262"/>
            <ac:spMk id="2" creationId="{3F70CCDC-F4CA-7C2F-2CF7-570155D07491}"/>
          </ac:spMkLst>
        </pc:spChg>
        <pc:spChg chg="mod">
          <ac:chgData name="Raktim Samui" userId="b32dead817a60664" providerId="Windows Live" clId="Web-{33B466F2-828D-46D8-B66A-37A9063F8C10}" dt="2023-03-04T14:46:28.489" v="67" actId="20577"/>
          <ac:spMkLst>
            <pc:docMk/>
            <pc:sldMk cId="3686740377" sldId="262"/>
            <ac:spMk id="3" creationId="{7B1DD4A9-AD76-ACF0-C9B1-653F55EEEF16}"/>
          </ac:spMkLst>
        </pc:spChg>
      </pc:sldChg>
      <pc:sldChg chg="addSp delSp modSp new mod modClrScheme chgLayout">
        <pc:chgData name="Raktim Samui" userId="b32dead817a60664" providerId="Windows Live" clId="Web-{33B466F2-828D-46D8-B66A-37A9063F8C10}" dt="2023-03-04T15:00:50.171" v="130"/>
        <pc:sldMkLst>
          <pc:docMk/>
          <pc:sldMk cId="1045124423" sldId="263"/>
        </pc:sldMkLst>
        <pc:spChg chg="mod ord">
          <ac:chgData name="Raktim Samui" userId="b32dead817a60664" providerId="Windows Live" clId="Web-{33B466F2-828D-46D8-B66A-37A9063F8C10}" dt="2023-03-04T15:00:12.639" v="124"/>
          <ac:spMkLst>
            <pc:docMk/>
            <pc:sldMk cId="1045124423" sldId="263"/>
            <ac:spMk id="2" creationId="{D22B4ECF-D176-D388-B0A0-7A86D6A2A14F}"/>
          </ac:spMkLst>
        </pc:spChg>
        <pc:spChg chg="mod ord">
          <ac:chgData name="Raktim Samui" userId="b32dead817a60664" providerId="Windows Live" clId="Web-{33B466F2-828D-46D8-B66A-37A9063F8C10}" dt="2023-03-04T15:00:12.639" v="124"/>
          <ac:spMkLst>
            <pc:docMk/>
            <pc:sldMk cId="1045124423" sldId="263"/>
            <ac:spMk id="3" creationId="{EE2C5C31-FD53-6FE3-98BA-248F1A1922DB}"/>
          </ac:spMkLst>
        </pc:spChg>
        <pc:spChg chg="add del mod">
          <ac:chgData name="Raktim Samui" userId="b32dead817a60664" providerId="Windows Live" clId="Web-{33B466F2-828D-46D8-B66A-37A9063F8C10}" dt="2023-03-04T15:00:50.171" v="130"/>
          <ac:spMkLst>
            <pc:docMk/>
            <pc:sldMk cId="1045124423" sldId="263"/>
            <ac:spMk id="4" creationId="{3B725CB3-344D-35AF-B938-C7182AC80FF2}"/>
          </ac:spMkLst>
        </pc:spChg>
      </pc:sldChg>
    </pc:docChg>
  </pc:docChgLst>
  <pc:docChgLst>
    <pc:chgData name="Raktim Samui" userId="b32dead817a60664" providerId="Windows Live" clId="Web-{90853CE8-62C2-49B1-B8ED-4CAEC5ECEA0A}"/>
    <pc:docChg chg="addSld modSld">
      <pc:chgData name="Raktim Samui" userId="b32dead817a60664" providerId="Windows Live" clId="Web-{90853CE8-62C2-49B1-B8ED-4CAEC5ECEA0A}" dt="2023-03-07T19:19:16.402" v="2032" actId="1076"/>
      <pc:docMkLst>
        <pc:docMk/>
      </pc:docMkLst>
      <pc:sldChg chg="addSp modSp">
        <pc:chgData name="Raktim Samui" userId="b32dead817a60664" providerId="Windows Live" clId="Web-{90853CE8-62C2-49B1-B8ED-4CAEC5ECEA0A}" dt="2023-03-07T19:19:16.402" v="2032" actId="1076"/>
        <pc:sldMkLst>
          <pc:docMk/>
          <pc:sldMk cId="3748497714" sldId="270"/>
        </pc:sldMkLst>
        <pc:spChg chg="add mod">
          <ac:chgData name="Raktim Samui" userId="b32dead817a60664" providerId="Windows Live" clId="Web-{90853CE8-62C2-49B1-B8ED-4CAEC5ECEA0A}" dt="2023-03-07T19:19:16.402" v="2032" actId="1076"/>
          <ac:spMkLst>
            <pc:docMk/>
            <pc:sldMk cId="3748497714" sldId="270"/>
            <ac:spMk id="2" creationId="{C0F95CA6-EA34-A919-E52F-5F446F1A5DD1}"/>
          </ac:spMkLst>
        </pc:spChg>
      </pc:sldChg>
      <pc:sldChg chg="addSp delSp modSp mod setBg setClrOvrMap">
        <pc:chgData name="Raktim Samui" userId="b32dead817a60664" providerId="Windows Live" clId="Web-{90853CE8-62C2-49B1-B8ED-4CAEC5ECEA0A}" dt="2023-03-07T12:37:26.994" v="46" actId="20577"/>
        <pc:sldMkLst>
          <pc:docMk/>
          <pc:sldMk cId="2411593428" sldId="286"/>
        </pc:sldMkLst>
        <pc:spChg chg="mod">
          <ac:chgData name="Raktim Samui" userId="b32dead817a60664" providerId="Windows Live" clId="Web-{90853CE8-62C2-49B1-B8ED-4CAEC5ECEA0A}" dt="2023-03-07T12:37:17.713" v="45"/>
          <ac:spMkLst>
            <pc:docMk/>
            <pc:sldMk cId="2411593428" sldId="286"/>
            <ac:spMk id="2" creationId="{37E9D5C9-D062-9722-DD8E-02BB5AE79F50}"/>
          </ac:spMkLst>
        </pc:spChg>
        <pc:spChg chg="mod">
          <ac:chgData name="Raktim Samui" userId="b32dead817a60664" providerId="Windows Live" clId="Web-{90853CE8-62C2-49B1-B8ED-4CAEC5ECEA0A}" dt="2023-03-07T12:37:26.994" v="46" actId="20577"/>
          <ac:spMkLst>
            <pc:docMk/>
            <pc:sldMk cId="2411593428" sldId="286"/>
            <ac:spMk id="3" creationId="{E1E06AFC-7C2D-B754-CB98-B022DC79E2C2}"/>
          </ac:spMkLst>
        </pc:spChg>
        <pc:spChg chg="add del">
          <ac:chgData name="Raktim Samui" userId="b32dead817a60664" providerId="Windows Live" clId="Web-{90853CE8-62C2-49B1-B8ED-4CAEC5ECEA0A}" dt="2023-03-07T12:37:17.713" v="45"/>
          <ac:spMkLst>
            <pc:docMk/>
            <pc:sldMk cId="2411593428" sldId="286"/>
            <ac:spMk id="10" creationId="{59A309A7-1751-4ABE-A3C1-EEC40366AD89}"/>
          </ac:spMkLst>
        </pc:spChg>
        <pc:spChg chg="add del">
          <ac:chgData name="Raktim Samui" userId="b32dead817a60664" providerId="Windows Live" clId="Web-{90853CE8-62C2-49B1-B8ED-4CAEC5ECEA0A}" dt="2023-03-07T12:37:17.713" v="45"/>
          <ac:spMkLst>
            <pc:docMk/>
            <pc:sldMk cId="2411593428" sldId="286"/>
            <ac:spMk id="12" creationId="{967D8EB6-EAE1-4F9C-B398-83321E287204}"/>
          </ac:spMkLst>
        </pc:spChg>
        <pc:spChg chg="add">
          <ac:chgData name="Raktim Samui" userId="b32dead817a60664" providerId="Windows Live" clId="Web-{90853CE8-62C2-49B1-B8ED-4CAEC5ECEA0A}" dt="2023-03-07T12:37:17.713" v="45"/>
          <ac:spMkLst>
            <pc:docMk/>
            <pc:sldMk cId="2411593428" sldId="286"/>
            <ac:spMk id="17" creationId="{0953DB5D-0A37-4498-852C-604ADD855212}"/>
          </ac:spMkLst>
        </pc:spChg>
        <pc:spChg chg="add">
          <ac:chgData name="Raktim Samui" userId="b32dead817a60664" providerId="Windows Live" clId="Web-{90853CE8-62C2-49B1-B8ED-4CAEC5ECEA0A}" dt="2023-03-07T12:37:17.713" v="45"/>
          <ac:spMkLst>
            <pc:docMk/>
            <pc:sldMk cId="2411593428" sldId="286"/>
            <ac:spMk id="19" creationId="{52B46D5E-7F74-4741-9FF9-3E105C9570B9}"/>
          </ac:spMkLst>
        </pc:spChg>
        <pc:spChg chg="add">
          <ac:chgData name="Raktim Samui" userId="b32dead817a60664" providerId="Windows Live" clId="Web-{90853CE8-62C2-49B1-B8ED-4CAEC5ECEA0A}" dt="2023-03-07T12:37:17.713" v="45"/>
          <ac:spMkLst>
            <pc:docMk/>
            <pc:sldMk cId="2411593428" sldId="286"/>
            <ac:spMk id="21" creationId="{B97A76A2-B7F2-4D75-AB9E-71FB748825F4}"/>
          </ac:spMkLst>
        </pc:spChg>
        <pc:picChg chg="add mod">
          <ac:chgData name="Raktim Samui" userId="b32dead817a60664" providerId="Windows Live" clId="Web-{90853CE8-62C2-49B1-B8ED-4CAEC5ECEA0A}" dt="2023-03-07T12:37:17.713" v="45"/>
          <ac:picMkLst>
            <pc:docMk/>
            <pc:sldMk cId="2411593428" sldId="286"/>
            <ac:picMk id="7" creationId="{DFECBAAF-91C6-4861-D569-2E2901DDA6F8}"/>
          </ac:picMkLst>
        </pc:picChg>
      </pc:sldChg>
      <pc:sldChg chg="addSp delSp modSp new mod setBg">
        <pc:chgData name="Raktim Samui" userId="b32dead817a60664" providerId="Windows Live" clId="Web-{90853CE8-62C2-49B1-B8ED-4CAEC5ECEA0A}" dt="2023-03-07T15:33:20.086" v="1351" actId="20577"/>
        <pc:sldMkLst>
          <pc:docMk/>
          <pc:sldMk cId="3365571949" sldId="287"/>
        </pc:sldMkLst>
        <pc:spChg chg="mod">
          <ac:chgData name="Raktim Samui" userId="b32dead817a60664" providerId="Windows Live" clId="Web-{90853CE8-62C2-49B1-B8ED-4CAEC5ECEA0A}" dt="2023-03-07T12:47:12.183" v="376"/>
          <ac:spMkLst>
            <pc:docMk/>
            <pc:sldMk cId="3365571949" sldId="287"/>
            <ac:spMk id="2" creationId="{DE9862E6-43C4-8398-8341-D5A0EF3004C7}"/>
          </ac:spMkLst>
        </pc:spChg>
        <pc:spChg chg="mod">
          <ac:chgData name="Raktim Samui" userId="b32dead817a60664" providerId="Windows Live" clId="Web-{90853CE8-62C2-49B1-B8ED-4CAEC5ECEA0A}" dt="2023-03-07T15:33:20.086" v="1351" actId="20577"/>
          <ac:spMkLst>
            <pc:docMk/>
            <pc:sldMk cId="3365571949" sldId="287"/>
            <ac:spMk id="3" creationId="{42A21F5C-B19E-8941-5FF6-5ACE276E9504}"/>
          </ac:spMkLst>
        </pc:spChg>
        <pc:spChg chg="add">
          <ac:chgData name="Raktim Samui" userId="b32dead817a60664" providerId="Windows Live" clId="Web-{90853CE8-62C2-49B1-B8ED-4CAEC5ECEA0A}" dt="2023-03-07T12:47:12.183" v="376"/>
          <ac:spMkLst>
            <pc:docMk/>
            <pc:sldMk cId="3365571949" sldId="287"/>
            <ac:spMk id="8" creationId="{C7FA33FF-088D-4F16-95A2-2C64D353DEA8}"/>
          </ac:spMkLst>
        </pc:spChg>
        <pc:spChg chg="add">
          <ac:chgData name="Raktim Samui" userId="b32dead817a60664" providerId="Windows Live" clId="Web-{90853CE8-62C2-49B1-B8ED-4CAEC5ECEA0A}" dt="2023-03-07T12:47:12.183" v="376"/>
          <ac:spMkLst>
            <pc:docMk/>
            <pc:sldMk cId="3365571949" sldId="287"/>
            <ac:spMk id="10" creationId="{A376EFB1-01CF-419F-ABF1-2AF02BBFCBD1}"/>
          </ac:spMkLst>
        </pc:spChg>
        <pc:spChg chg="add">
          <ac:chgData name="Raktim Samui" userId="b32dead817a60664" providerId="Windows Live" clId="Web-{90853CE8-62C2-49B1-B8ED-4CAEC5ECEA0A}" dt="2023-03-07T12:47:12.183" v="376"/>
          <ac:spMkLst>
            <pc:docMk/>
            <pc:sldMk cId="3365571949" sldId="287"/>
            <ac:spMk id="12" creationId="{FF9DEA15-78BD-4750-AA18-B9F28A6D5AB8}"/>
          </ac:spMkLst>
        </pc:spChg>
        <pc:picChg chg="add del mod">
          <ac:chgData name="Raktim Samui" userId="b32dead817a60664" providerId="Windows Live" clId="Web-{90853CE8-62C2-49B1-B8ED-4CAEC5ECEA0A}" dt="2023-03-07T15:27:04.564" v="1341"/>
          <ac:picMkLst>
            <pc:docMk/>
            <pc:sldMk cId="3365571949" sldId="287"/>
            <ac:picMk id="4" creationId="{862EE535-4302-D1F7-3672-09E81B12ED6A}"/>
          </ac:picMkLst>
        </pc:picChg>
      </pc:sldChg>
      <pc:sldChg chg="addSp delSp modSp new mod setBg setClrOvrMap">
        <pc:chgData name="Raktim Samui" userId="b32dead817a60664" providerId="Windows Live" clId="Web-{90853CE8-62C2-49B1-B8ED-4CAEC5ECEA0A}" dt="2023-03-07T19:10:22.195" v="1971" actId="20577"/>
        <pc:sldMkLst>
          <pc:docMk/>
          <pc:sldMk cId="3963795782" sldId="288"/>
        </pc:sldMkLst>
        <pc:spChg chg="mod">
          <ac:chgData name="Raktim Samui" userId="b32dead817a60664" providerId="Windows Live" clId="Web-{90853CE8-62C2-49B1-B8ED-4CAEC5ECEA0A}" dt="2023-03-07T15:37:14.949" v="1376" actId="1076"/>
          <ac:spMkLst>
            <pc:docMk/>
            <pc:sldMk cId="3963795782" sldId="288"/>
            <ac:spMk id="2" creationId="{C76663EC-66FD-6C5C-F7CB-0EC3B13D2CE1}"/>
          </ac:spMkLst>
        </pc:spChg>
        <pc:spChg chg="mod">
          <ac:chgData name="Raktim Samui" userId="b32dead817a60664" providerId="Windows Live" clId="Web-{90853CE8-62C2-49B1-B8ED-4CAEC5ECEA0A}" dt="2023-03-07T19:10:22.195" v="1971" actId="20577"/>
          <ac:spMkLst>
            <pc:docMk/>
            <pc:sldMk cId="3963795782" sldId="288"/>
            <ac:spMk id="3" creationId="{FD07BFA4-DC4E-B57F-8E27-2FC795D2EF76}"/>
          </ac:spMkLst>
        </pc:spChg>
        <pc:spChg chg="add">
          <ac:chgData name="Raktim Samui" userId="b32dead817a60664" providerId="Windows Live" clId="Web-{90853CE8-62C2-49B1-B8ED-4CAEC5ECEA0A}" dt="2023-03-07T15:35:45.119" v="1361"/>
          <ac:spMkLst>
            <pc:docMk/>
            <pc:sldMk cId="3963795782" sldId="288"/>
            <ac:spMk id="5" creationId="{0953DB5D-0A37-4498-852C-604ADD855212}"/>
          </ac:spMkLst>
        </pc:spChg>
        <pc:spChg chg="add">
          <ac:chgData name="Raktim Samui" userId="b32dead817a60664" providerId="Windows Live" clId="Web-{90853CE8-62C2-49B1-B8ED-4CAEC5ECEA0A}" dt="2023-03-07T15:35:45.119" v="1361"/>
          <ac:spMkLst>
            <pc:docMk/>
            <pc:sldMk cId="3963795782" sldId="288"/>
            <ac:spMk id="6" creationId="{52B46D5E-7F74-4741-9FF9-3E105C9570B9}"/>
          </ac:spMkLst>
        </pc:spChg>
        <pc:spChg chg="add del">
          <ac:chgData name="Raktim Samui" userId="b32dead817a60664" providerId="Windows Live" clId="Web-{90853CE8-62C2-49B1-B8ED-4CAEC5ECEA0A}" dt="2023-03-07T15:34:27.399" v="1355"/>
          <ac:spMkLst>
            <pc:docMk/>
            <pc:sldMk cId="3963795782" sldId="288"/>
            <ac:spMk id="8" creationId="{907EF6B7-1338-4443-8C46-6A318D952DFD}"/>
          </ac:spMkLst>
        </pc:spChg>
        <pc:spChg chg="add del">
          <ac:chgData name="Raktim Samui" userId="b32dead817a60664" providerId="Windows Live" clId="Web-{90853CE8-62C2-49B1-B8ED-4CAEC5ECEA0A}" dt="2023-03-07T15:34:27.399" v="1355"/>
          <ac:spMkLst>
            <pc:docMk/>
            <pc:sldMk cId="3963795782" sldId="288"/>
            <ac:spMk id="10" creationId="{DAAE4CDD-124C-4DCF-9584-B6033B545DD5}"/>
          </ac:spMkLst>
        </pc:spChg>
        <pc:spChg chg="add del">
          <ac:chgData name="Raktim Samui" userId="b32dead817a60664" providerId="Windows Live" clId="Web-{90853CE8-62C2-49B1-B8ED-4CAEC5ECEA0A}" dt="2023-03-07T15:34:27.399" v="1355"/>
          <ac:spMkLst>
            <pc:docMk/>
            <pc:sldMk cId="3963795782" sldId="288"/>
            <ac:spMk id="12" creationId="{081E4A58-353D-44AE-B2FC-2A74E2E400F7}"/>
          </ac:spMkLst>
        </pc:spChg>
        <pc:spChg chg="add">
          <ac:chgData name="Raktim Samui" userId="b32dead817a60664" providerId="Windows Live" clId="Web-{90853CE8-62C2-49B1-B8ED-4CAEC5ECEA0A}" dt="2023-03-07T15:35:45.119" v="1361"/>
          <ac:spMkLst>
            <pc:docMk/>
            <pc:sldMk cId="3963795782" sldId="288"/>
            <ac:spMk id="14" creationId="{B97A76A2-B7F2-4D75-AB9E-71FB748825F4}"/>
          </ac:spMkLst>
        </pc:spChg>
        <pc:picChg chg="add mod">
          <ac:chgData name="Raktim Samui" userId="b32dead817a60664" providerId="Windows Live" clId="Web-{90853CE8-62C2-49B1-B8ED-4CAEC5ECEA0A}" dt="2023-03-07T15:38:48.732" v="1394" actId="1076"/>
          <ac:picMkLst>
            <pc:docMk/>
            <pc:sldMk cId="3963795782" sldId="288"/>
            <ac:picMk id="4" creationId="{D693B68A-8E76-6F0E-9ACE-18C588686D7A}"/>
          </ac:picMkLst>
        </pc:picChg>
        <pc:picChg chg="add del">
          <ac:chgData name="Raktim Samui" userId="b32dead817a60664" providerId="Windows Live" clId="Web-{90853CE8-62C2-49B1-B8ED-4CAEC5ECEA0A}" dt="2023-03-07T15:35:58.088" v="1362"/>
          <ac:picMkLst>
            <pc:docMk/>
            <pc:sldMk cId="3963795782" sldId="288"/>
            <ac:picMk id="7" creationId="{B9E25CF1-B53E-CBB9-C8C8-C7BD41F263F3}"/>
          </ac:picMkLst>
        </pc:picChg>
      </pc:sldChg>
      <pc:sldChg chg="addSp modSp new mod setBg">
        <pc:chgData name="Raktim Samui" userId="b32dead817a60664" providerId="Windows Live" clId="Web-{90853CE8-62C2-49B1-B8ED-4CAEC5ECEA0A}" dt="2023-03-07T19:11:53.777" v="1980" actId="20577"/>
        <pc:sldMkLst>
          <pc:docMk/>
          <pc:sldMk cId="2030357147" sldId="289"/>
        </pc:sldMkLst>
        <pc:spChg chg="mod">
          <ac:chgData name="Raktim Samui" userId="b32dead817a60664" providerId="Windows Live" clId="Web-{90853CE8-62C2-49B1-B8ED-4CAEC5ECEA0A}" dt="2023-03-07T19:10:41.680" v="1972"/>
          <ac:spMkLst>
            <pc:docMk/>
            <pc:sldMk cId="2030357147" sldId="289"/>
            <ac:spMk id="2" creationId="{E9B07DCA-AFFA-4903-C241-D4EEF43B709A}"/>
          </ac:spMkLst>
        </pc:spChg>
        <pc:spChg chg="mod">
          <ac:chgData name="Raktim Samui" userId="b32dead817a60664" providerId="Windows Live" clId="Web-{90853CE8-62C2-49B1-B8ED-4CAEC5ECEA0A}" dt="2023-03-07T19:11:53.777" v="1980" actId="20577"/>
          <ac:spMkLst>
            <pc:docMk/>
            <pc:sldMk cId="2030357147" sldId="289"/>
            <ac:spMk id="3" creationId="{919C05C0-1387-0818-4F64-CD098A416CFA}"/>
          </ac:spMkLst>
        </pc:spChg>
        <pc:spChg chg="add">
          <ac:chgData name="Raktim Samui" userId="b32dead817a60664" providerId="Windows Live" clId="Web-{90853CE8-62C2-49B1-B8ED-4CAEC5ECEA0A}" dt="2023-03-07T19:10:41.680" v="1972"/>
          <ac:spMkLst>
            <pc:docMk/>
            <pc:sldMk cId="2030357147" sldId="289"/>
            <ac:spMk id="8" creationId="{C7FA33FF-088D-4F16-95A2-2C64D353DEA8}"/>
          </ac:spMkLst>
        </pc:spChg>
        <pc:spChg chg="add">
          <ac:chgData name="Raktim Samui" userId="b32dead817a60664" providerId="Windows Live" clId="Web-{90853CE8-62C2-49B1-B8ED-4CAEC5ECEA0A}" dt="2023-03-07T19:10:41.680" v="1972"/>
          <ac:spMkLst>
            <pc:docMk/>
            <pc:sldMk cId="2030357147" sldId="289"/>
            <ac:spMk id="10" creationId="{A376EFB1-01CF-419F-ABF1-2AF02BBFCBD1}"/>
          </ac:spMkLst>
        </pc:spChg>
        <pc:spChg chg="add">
          <ac:chgData name="Raktim Samui" userId="b32dead817a60664" providerId="Windows Live" clId="Web-{90853CE8-62C2-49B1-B8ED-4CAEC5ECEA0A}" dt="2023-03-07T19:10:41.680" v="1972"/>
          <ac:spMkLst>
            <pc:docMk/>
            <pc:sldMk cId="2030357147" sldId="289"/>
            <ac:spMk id="12" creationId="{FF9DEA15-78BD-4750-AA18-B9F28A6D5AB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44000" r="-4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1036" y="2576293"/>
            <a:ext cx="10081171" cy="1257738"/>
          </a:xfrm>
        </p:spPr>
        <p:txBody>
          <a:bodyPr>
            <a:noAutofit/>
          </a:bodyPr>
          <a:lstStyle/>
          <a:p>
            <a:r>
              <a:rPr lang="en-US" sz="7200" b="1" dirty="0">
                <a:cs typeface="Calibri Light"/>
              </a:rPr>
              <a:t>Supply Chain Management</a:t>
            </a:r>
          </a:p>
        </p:txBody>
      </p:sp>
      <p:sp>
        <p:nvSpPr>
          <p:cNvPr id="3" name="TextBox 2">
            <a:extLst>
              <a:ext uri="{FF2B5EF4-FFF2-40B4-BE49-F238E27FC236}">
                <a16:creationId xmlns:a16="http://schemas.microsoft.com/office/drawing/2014/main" id="{A4649872-1D04-A3F5-1B35-C1573683C9A5}"/>
              </a:ext>
            </a:extLst>
          </p:cNvPr>
          <p:cNvSpPr txBox="1"/>
          <p:nvPr/>
        </p:nvSpPr>
        <p:spPr>
          <a:xfrm>
            <a:off x="8396007" y="378478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By Raktim Samui</a:t>
            </a:r>
          </a:p>
        </p:txBody>
      </p:sp>
    </p:spTree>
    <p:extLst>
      <p:ext uri="{BB962C8B-B14F-4D97-AF65-F5344CB8AC3E}">
        <p14:creationId xmlns:p14="http://schemas.microsoft.com/office/powerpoint/2010/main" val="923410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30237F7E-209E-3F15-1A55-DA5E49DFCE19}"/>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solidFill>
                  <a:srgbClr val="FEFFFF"/>
                </a:solidFill>
              </a:rPr>
              <a:t>We see that the average number of competitors in the east zone is quite high as compared to other zones</a:t>
            </a:r>
          </a:p>
        </p:txBody>
      </p:sp>
      <p:pic>
        <p:nvPicPr>
          <p:cNvPr id="3" name="Picture 3" descr="Chart, bar chart&#10;&#10;Description automatically generated">
            <a:extLst>
              <a:ext uri="{FF2B5EF4-FFF2-40B4-BE49-F238E27FC236}">
                <a16:creationId xmlns:a16="http://schemas.microsoft.com/office/drawing/2014/main" id="{9DBB06FB-888C-6C93-E717-B3050C837E45}"/>
              </a:ext>
            </a:extLst>
          </p:cNvPr>
          <p:cNvPicPr>
            <a:picLocks noChangeAspect="1"/>
          </p:cNvPicPr>
          <p:nvPr/>
        </p:nvPicPr>
        <p:blipFill>
          <a:blip r:embed="rId2"/>
          <a:stretch>
            <a:fillRect/>
          </a:stretch>
        </p:blipFill>
        <p:spPr>
          <a:xfrm>
            <a:off x="4998268" y="1544609"/>
            <a:ext cx="6852839" cy="4861303"/>
          </a:xfrm>
          <a:prstGeom prst="rect">
            <a:avLst/>
          </a:prstGeom>
        </p:spPr>
      </p:pic>
      <p:sp>
        <p:nvSpPr>
          <p:cNvPr id="6" name="TextBox 1">
            <a:extLst>
              <a:ext uri="{FF2B5EF4-FFF2-40B4-BE49-F238E27FC236}">
                <a16:creationId xmlns:a16="http://schemas.microsoft.com/office/drawing/2014/main" id="{A10DCEF2-E800-2855-7F83-3D21FA3E2835}"/>
              </a:ext>
            </a:extLst>
          </p:cNvPr>
          <p:cNvSpPr txBox="1"/>
          <p:nvPr/>
        </p:nvSpPr>
        <p:spPr>
          <a:xfrm>
            <a:off x="5869081" y="916080"/>
            <a:ext cx="5567081"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cs typeface="Calibri"/>
              </a:rPr>
              <a:t>Average number of competitors in the market zone Wise</a:t>
            </a:r>
          </a:p>
        </p:txBody>
      </p:sp>
    </p:spTree>
    <p:extLst>
      <p:ext uri="{BB962C8B-B14F-4D97-AF65-F5344CB8AC3E}">
        <p14:creationId xmlns:p14="http://schemas.microsoft.com/office/powerpoint/2010/main" val="1176552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8C236-5A1F-F844-106C-D7C338F8D519}"/>
              </a:ext>
            </a:extLst>
          </p:cNvPr>
          <p:cNvSpPr txBox="1"/>
          <p:nvPr/>
        </p:nvSpPr>
        <p:spPr>
          <a:xfrm>
            <a:off x="950976" y="2066544"/>
            <a:ext cx="5374494" cy="378834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solidFill>
                  <a:schemeClr val="bg1"/>
                </a:solidFill>
              </a:rPr>
              <a:t>We see on average there is quite high percentage of government checks in our mid and large warehouses compared to the small, similarly we also see there are quite high percentage of government checks in the east, north and south zone warehouses.</a:t>
            </a:r>
          </a:p>
        </p:txBody>
      </p:sp>
      <p:pic>
        <p:nvPicPr>
          <p:cNvPr id="7" name="Picture 7" descr="Chart, pie chart&#10;&#10;Description automatically generated">
            <a:extLst>
              <a:ext uri="{FF2B5EF4-FFF2-40B4-BE49-F238E27FC236}">
                <a16:creationId xmlns:a16="http://schemas.microsoft.com/office/drawing/2014/main" id="{D536328E-B1E9-F1DE-E9CC-330B5E78F584}"/>
              </a:ext>
            </a:extLst>
          </p:cNvPr>
          <p:cNvPicPr>
            <a:picLocks noChangeAspect="1"/>
          </p:cNvPicPr>
          <p:nvPr/>
        </p:nvPicPr>
        <p:blipFill>
          <a:blip r:embed="rId2"/>
          <a:stretch>
            <a:fillRect/>
          </a:stretch>
        </p:blipFill>
        <p:spPr>
          <a:xfrm>
            <a:off x="7508448" y="365760"/>
            <a:ext cx="3508075" cy="2788920"/>
          </a:xfrm>
          <a:prstGeom prst="rect">
            <a:avLst/>
          </a:prstGeom>
        </p:spPr>
      </p:pic>
      <p:pic>
        <p:nvPicPr>
          <p:cNvPr id="5" name="Picture 5" descr="Chart, pie chart&#10;&#10;Description automatically generated">
            <a:extLst>
              <a:ext uri="{FF2B5EF4-FFF2-40B4-BE49-F238E27FC236}">
                <a16:creationId xmlns:a16="http://schemas.microsoft.com/office/drawing/2014/main" id="{538A4A60-E249-2190-AAD6-910CB8F45F5C}"/>
              </a:ext>
            </a:extLst>
          </p:cNvPr>
          <p:cNvPicPr>
            <a:picLocks noChangeAspect="1"/>
          </p:cNvPicPr>
          <p:nvPr/>
        </p:nvPicPr>
        <p:blipFill>
          <a:blip r:embed="rId3"/>
          <a:stretch>
            <a:fillRect/>
          </a:stretch>
        </p:blipFill>
        <p:spPr>
          <a:xfrm>
            <a:off x="7508448" y="3368894"/>
            <a:ext cx="3508075" cy="2788920"/>
          </a:xfrm>
          <a:prstGeom prst="rect">
            <a:avLst/>
          </a:prstGeom>
        </p:spPr>
      </p:pic>
    </p:spTree>
    <p:extLst>
      <p:ext uri="{BB962C8B-B14F-4D97-AF65-F5344CB8AC3E}">
        <p14:creationId xmlns:p14="http://schemas.microsoft.com/office/powerpoint/2010/main" val="3829485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76CE68AC-54C0-E23B-ACC3-086AE7C4AB92}"/>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solidFill>
                  <a:srgbClr val="FEFFFF"/>
                </a:solidFill>
              </a:rPr>
              <a:t>Talking about government, the certificates received from the government are mostly low grade</a:t>
            </a:r>
          </a:p>
        </p:txBody>
      </p:sp>
      <p:pic>
        <p:nvPicPr>
          <p:cNvPr id="4" name="Picture 4" descr="Chart, pie chart&#10;&#10;Description automatically generated">
            <a:extLst>
              <a:ext uri="{FF2B5EF4-FFF2-40B4-BE49-F238E27FC236}">
                <a16:creationId xmlns:a16="http://schemas.microsoft.com/office/drawing/2014/main" id="{5A85E829-FA95-BA16-5E05-785C06A50ABC}"/>
              </a:ext>
            </a:extLst>
          </p:cNvPr>
          <p:cNvPicPr>
            <a:picLocks noChangeAspect="1"/>
          </p:cNvPicPr>
          <p:nvPr/>
        </p:nvPicPr>
        <p:blipFill>
          <a:blip r:embed="rId2"/>
          <a:stretch>
            <a:fillRect/>
          </a:stretch>
        </p:blipFill>
        <p:spPr>
          <a:xfrm>
            <a:off x="4998268" y="858006"/>
            <a:ext cx="6539075" cy="4822567"/>
          </a:xfrm>
          <a:prstGeom prst="rect">
            <a:avLst/>
          </a:prstGeom>
        </p:spPr>
      </p:pic>
    </p:spTree>
    <p:extLst>
      <p:ext uri="{BB962C8B-B14F-4D97-AF65-F5344CB8AC3E}">
        <p14:creationId xmlns:p14="http://schemas.microsoft.com/office/powerpoint/2010/main" val="2194960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A3BC09E-8884-F416-F182-45F85521648D}"/>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indent="-342900">
              <a:lnSpc>
                <a:spcPct val="90000"/>
              </a:lnSpc>
              <a:spcAft>
                <a:spcPts val="600"/>
              </a:spcAft>
              <a:buFont typeface="Arial" panose="020B0604020202020204" pitchFamily="34" charset="0"/>
              <a:buChar char="•"/>
            </a:pPr>
            <a:r>
              <a:rPr lang="en-US" sz="2400" dirty="0">
                <a:solidFill>
                  <a:srgbClr val="FEFFFF"/>
                </a:solidFill>
              </a:rPr>
              <a:t>34% percent of the warehouses do not have electric backup such as generators and hence cannot run the warehouse in load shedding</a:t>
            </a:r>
            <a:endParaRPr lang="en-US" sz="2400" dirty="0">
              <a:ea typeface="+mn-lt"/>
              <a:cs typeface="+mn-lt"/>
            </a:endParaRPr>
          </a:p>
        </p:txBody>
      </p:sp>
      <p:pic>
        <p:nvPicPr>
          <p:cNvPr id="4" name="Picture 4" descr="Chart, pie chart&#10;&#10;Description automatically generated">
            <a:extLst>
              <a:ext uri="{FF2B5EF4-FFF2-40B4-BE49-F238E27FC236}">
                <a16:creationId xmlns:a16="http://schemas.microsoft.com/office/drawing/2014/main" id="{8ABD6D20-601A-60CE-2D3C-29BE645B948D}"/>
              </a:ext>
            </a:extLst>
          </p:cNvPr>
          <p:cNvPicPr>
            <a:picLocks noChangeAspect="1"/>
          </p:cNvPicPr>
          <p:nvPr/>
        </p:nvPicPr>
        <p:blipFill>
          <a:blip r:embed="rId2"/>
          <a:stretch>
            <a:fillRect/>
          </a:stretch>
        </p:blipFill>
        <p:spPr>
          <a:xfrm>
            <a:off x="5178602" y="643467"/>
            <a:ext cx="6178407" cy="5251646"/>
          </a:xfrm>
          <a:prstGeom prst="rect">
            <a:avLst/>
          </a:prstGeom>
        </p:spPr>
      </p:pic>
      <p:sp>
        <p:nvSpPr>
          <p:cNvPr id="2" name="TextBox 1">
            <a:extLst>
              <a:ext uri="{FF2B5EF4-FFF2-40B4-BE49-F238E27FC236}">
                <a16:creationId xmlns:a16="http://schemas.microsoft.com/office/drawing/2014/main" id="{C0F95CA6-EA34-A919-E52F-5F446F1A5DD1}"/>
              </a:ext>
            </a:extLst>
          </p:cNvPr>
          <p:cNvSpPr txBox="1"/>
          <p:nvPr/>
        </p:nvSpPr>
        <p:spPr>
          <a:xfrm>
            <a:off x="5985868" y="205382"/>
            <a:ext cx="54697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Percentage of warehouses with Electric Backup Present or not</a:t>
            </a:r>
          </a:p>
        </p:txBody>
      </p:sp>
    </p:spTree>
    <p:extLst>
      <p:ext uri="{BB962C8B-B14F-4D97-AF65-F5344CB8AC3E}">
        <p14:creationId xmlns:p14="http://schemas.microsoft.com/office/powerpoint/2010/main" val="3748497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090DD8-0801-A6C8-3E8D-67C34F23DEC8}"/>
              </a:ext>
            </a:extLst>
          </p:cNvPr>
          <p:cNvSpPr txBox="1"/>
          <p:nvPr/>
        </p:nvSpPr>
        <p:spPr>
          <a:xfrm>
            <a:off x="593610" y="2121763"/>
            <a:ext cx="3822192" cy="37730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Percentage of warehouses in flood impacted area.</a:t>
            </a:r>
          </a:p>
        </p:txBody>
      </p:sp>
      <p:pic>
        <p:nvPicPr>
          <p:cNvPr id="4" name="Picture 4" descr="Chart, pie chart&#10;&#10;Description automatically generated">
            <a:extLst>
              <a:ext uri="{FF2B5EF4-FFF2-40B4-BE49-F238E27FC236}">
                <a16:creationId xmlns:a16="http://schemas.microsoft.com/office/drawing/2014/main" id="{0CF109D7-253E-C003-63C4-F301378F1F02}"/>
              </a:ext>
            </a:extLst>
          </p:cNvPr>
          <p:cNvPicPr>
            <a:picLocks noChangeAspect="1"/>
          </p:cNvPicPr>
          <p:nvPr/>
        </p:nvPicPr>
        <p:blipFill>
          <a:blip r:embed="rId2"/>
          <a:stretch>
            <a:fillRect/>
          </a:stretch>
        </p:blipFill>
        <p:spPr>
          <a:xfrm>
            <a:off x="5110716" y="489978"/>
            <a:ext cx="6596652" cy="5722594"/>
          </a:xfrm>
          <a:prstGeom prst="rect">
            <a:avLst/>
          </a:prstGeom>
        </p:spPr>
      </p:pic>
    </p:spTree>
    <p:extLst>
      <p:ext uri="{BB962C8B-B14F-4D97-AF65-F5344CB8AC3E}">
        <p14:creationId xmlns:p14="http://schemas.microsoft.com/office/powerpoint/2010/main" val="2230960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331BEF0-1179-8094-FDCD-A21E2C9841EA}"/>
              </a:ext>
            </a:extLst>
          </p:cNvPr>
          <p:cNvSpPr txBox="1"/>
          <p:nvPr/>
        </p:nvSpPr>
        <p:spPr>
          <a:xfrm>
            <a:off x="1424904" y="2543175"/>
            <a:ext cx="3385635" cy="336384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Out of all the warehouses only around 5% of them are flood proof rest are not, hence we can see out of all the flood impacted areas only 12% of the warehouses there are flood proof.</a:t>
            </a:r>
          </a:p>
        </p:txBody>
      </p:sp>
      <p:pic>
        <p:nvPicPr>
          <p:cNvPr id="5" name="Picture 5" descr="Chart, pie chart&#10;&#10;Description automatically generated">
            <a:extLst>
              <a:ext uri="{FF2B5EF4-FFF2-40B4-BE49-F238E27FC236}">
                <a16:creationId xmlns:a16="http://schemas.microsoft.com/office/drawing/2014/main" id="{1CC62291-DC95-B273-A4DB-E634530FB1B3}"/>
              </a:ext>
            </a:extLst>
          </p:cNvPr>
          <p:cNvPicPr>
            <a:picLocks noChangeAspect="1"/>
          </p:cNvPicPr>
          <p:nvPr/>
        </p:nvPicPr>
        <p:blipFill>
          <a:blip r:embed="rId2"/>
          <a:stretch>
            <a:fillRect/>
          </a:stretch>
        </p:blipFill>
        <p:spPr>
          <a:xfrm>
            <a:off x="5220610" y="2683294"/>
            <a:ext cx="3367548" cy="3404675"/>
          </a:xfrm>
          <a:prstGeom prst="rect">
            <a:avLst/>
          </a:prstGeom>
        </p:spPr>
      </p:pic>
      <p:pic>
        <p:nvPicPr>
          <p:cNvPr id="4" name="Picture 4" descr="Chart, pie chart&#10;&#10;Description automatically generated">
            <a:extLst>
              <a:ext uri="{FF2B5EF4-FFF2-40B4-BE49-F238E27FC236}">
                <a16:creationId xmlns:a16="http://schemas.microsoft.com/office/drawing/2014/main" id="{5EDACD30-F45F-65F3-E770-77F1C1F8E405}"/>
              </a:ext>
            </a:extLst>
          </p:cNvPr>
          <p:cNvPicPr>
            <a:picLocks noChangeAspect="1"/>
          </p:cNvPicPr>
          <p:nvPr/>
        </p:nvPicPr>
        <p:blipFill>
          <a:blip r:embed="rId3"/>
          <a:stretch>
            <a:fillRect/>
          </a:stretch>
        </p:blipFill>
        <p:spPr>
          <a:xfrm>
            <a:off x="8367179" y="2503858"/>
            <a:ext cx="3677165" cy="3399334"/>
          </a:xfrm>
          <a:prstGeom prst="rect">
            <a:avLst/>
          </a:prstGeom>
        </p:spPr>
      </p:pic>
      <p:sp>
        <p:nvSpPr>
          <p:cNvPr id="7" name="TextBox 6">
            <a:extLst>
              <a:ext uri="{FF2B5EF4-FFF2-40B4-BE49-F238E27FC236}">
                <a16:creationId xmlns:a16="http://schemas.microsoft.com/office/drawing/2014/main" id="{21CFE96F-101F-F510-49E3-789A20F9463D}"/>
              </a:ext>
            </a:extLst>
          </p:cNvPr>
          <p:cNvSpPr txBox="1"/>
          <p:nvPr/>
        </p:nvSpPr>
        <p:spPr>
          <a:xfrm>
            <a:off x="8622926" y="218234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Percentage of warehouses that are flood proof or not</a:t>
            </a:r>
            <a:endParaRPr lang="en-US" dirty="0"/>
          </a:p>
        </p:txBody>
      </p:sp>
      <p:sp>
        <p:nvSpPr>
          <p:cNvPr id="8" name="TextBox 7">
            <a:extLst>
              <a:ext uri="{FF2B5EF4-FFF2-40B4-BE49-F238E27FC236}">
                <a16:creationId xmlns:a16="http://schemas.microsoft.com/office/drawing/2014/main" id="{22F6BE55-7AA7-9381-6F63-CED51E883AD6}"/>
              </a:ext>
            </a:extLst>
          </p:cNvPr>
          <p:cNvSpPr txBox="1"/>
          <p:nvPr/>
        </p:nvSpPr>
        <p:spPr>
          <a:xfrm>
            <a:off x="4507567" y="2182345"/>
            <a:ext cx="40206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Percentage of warehouses that are flood proof or not and are in flood impacted area</a:t>
            </a:r>
            <a:endParaRPr lang="en-US" dirty="0"/>
          </a:p>
        </p:txBody>
      </p:sp>
    </p:spTree>
    <p:extLst>
      <p:ext uri="{BB962C8B-B14F-4D97-AF65-F5344CB8AC3E}">
        <p14:creationId xmlns:p14="http://schemas.microsoft.com/office/powerpoint/2010/main" val="1725731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E8D5DB78-375B-D607-7C99-D1EF770A1591}"/>
              </a:ext>
            </a:extLst>
          </p:cNvPr>
          <p:cNvSpPr txBox="1"/>
          <p:nvPr/>
        </p:nvSpPr>
        <p:spPr>
          <a:xfrm>
            <a:off x="765051" y="2286000"/>
            <a:ext cx="3384000"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solidFill>
                  <a:schemeClr val="bg1">
                    <a:alpha val="60000"/>
                  </a:schemeClr>
                </a:solidFill>
              </a:rPr>
              <a:t>On doing some Bivariate analysis we find out that the target variable and the feature that is storage issue reported in last 3 months are pretty strongly and positively correlated around 0.99, hence we can say that this is one of the most important features in our data</a:t>
            </a:r>
            <a:endParaRPr lang="en-US" sz="2000" dirty="0">
              <a:solidFill>
                <a:schemeClr val="bg1">
                  <a:alpha val="60000"/>
                </a:schemeClr>
              </a:solidFill>
              <a:cs typeface="Calibri"/>
            </a:endParaRPr>
          </a:p>
        </p:txBody>
      </p:sp>
      <p:pic>
        <p:nvPicPr>
          <p:cNvPr id="4" name="Picture 4" descr="Chart, scatter chart&#10;&#10;Description automatically generated">
            <a:extLst>
              <a:ext uri="{FF2B5EF4-FFF2-40B4-BE49-F238E27FC236}">
                <a16:creationId xmlns:a16="http://schemas.microsoft.com/office/drawing/2014/main" id="{7A27C006-C9BA-88D7-2D87-0F107C3702B1}"/>
              </a:ext>
            </a:extLst>
          </p:cNvPr>
          <p:cNvPicPr>
            <a:picLocks noChangeAspect="1"/>
          </p:cNvPicPr>
          <p:nvPr/>
        </p:nvPicPr>
        <p:blipFill>
          <a:blip r:embed="rId2"/>
          <a:stretch>
            <a:fillRect/>
          </a:stretch>
        </p:blipFill>
        <p:spPr>
          <a:xfrm>
            <a:off x="5052465" y="972671"/>
            <a:ext cx="6921861" cy="4890245"/>
          </a:xfrm>
          <a:prstGeom prst="rect">
            <a:avLst/>
          </a:prstGeom>
        </p:spPr>
      </p:pic>
    </p:spTree>
    <p:extLst>
      <p:ext uri="{BB962C8B-B14F-4D97-AF65-F5344CB8AC3E}">
        <p14:creationId xmlns:p14="http://schemas.microsoft.com/office/powerpoint/2010/main" val="2641227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F170-8AA9-725E-83CD-99AA4AB26DD0}"/>
              </a:ext>
            </a:extLst>
          </p:cNvPr>
          <p:cNvSpPr>
            <a:spLocks noGrp="1"/>
          </p:cNvSpPr>
          <p:nvPr>
            <p:ph type="title"/>
          </p:nvPr>
        </p:nvSpPr>
        <p:spPr>
          <a:xfrm>
            <a:off x="6660356" y="496095"/>
            <a:ext cx="5300664" cy="3147218"/>
          </a:xfrm>
        </p:spPr>
        <p:txBody>
          <a:bodyPr/>
          <a:lstStyle/>
          <a:p>
            <a:r>
              <a:rPr lang="en-US" b="1" dirty="0">
                <a:highlight>
                  <a:srgbClr val="FFFF00"/>
                </a:highlight>
                <a:cs typeface="Calibri Light"/>
              </a:rPr>
              <a:t>Analyzing Market Demand in different pockets of the Country</a:t>
            </a:r>
          </a:p>
        </p:txBody>
      </p:sp>
    </p:spTree>
    <p:extLst>
      <p:ext uri="{BB962C8B-B14F-4D97-AF65-F5344CB8AC3E}">
        <p14:creationId xmlns:p14="http://schemas.microsoft.com/office/powerpoint/2010/main" val="281164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D061-A99E-EB79-85CD-4521A95CC60B}"/>
              </a:ext>
            </a:extLst>
          </p:cNvPr>
          <p:cNvSpPr>
            <a:spLocks noGrp="1"/>
          </p:cNvSpPr>
          <p:nvPr>
            <p:ph type="title"/>
          </p:nvPr>
        </p:nvSpPr>
        <p:spPr>
          <a:xfrm>
            <a:off x="762001" y="803325"/>
            <a:ext cx="5314536" cy="1325563"/>
          </a:xfrm>
        </p:spPr>
        <p:txBody>
          <a:bodyPr>
            <a:normAutofit/>
          </a:bodyPr>
          <a:lstStyle/>
          <a:p>
            <a:r>
              <a:rPr lang="en-US" dirty="0">
                <a:cs typeface="Calibri Light"/>
              </a:rPr>
              <a:t>Overview of Demand Analysis</a:t>
            </a:r>
            <a:endParaRPr lang="en-US" dirty="0"/>
          </a:p>
        </p:txBody>
      </p:sp>
      <p:sp>
        <p:nvSpPr>
          <p:cNvPr id="3" name="Content Placeholder 2">
            <a:extLst>
              <a:ext uri="{FF2B5EF4-FFF2-40B4-BE49-F238E27FC236}">
                <a16:creationId xmlns:a16="http://schemas.microsoft.com/office/drawing/2014/main" id="{AC46173F-6180-50E5-B935-17F435427FEC}"/>
              </a:ext>
            </a:extLst>
          </p:cNvPr>
          <p:cNvSpPr>
            <a:spLocks noGrp="1"/>
          </p:cNvSpPr>
          <p:nvPr>
            <p:ph idx="1"/>
          </p:nvPr>
        </p:nvSpPr>
        <p:spPr>
          <a:xfrm>
            <a:off x="762000" y="2160962"/>
            <a:ext cx="5336007" cy="4459891"/>
          </a:xfrm>
        </p:spPr>
        <p:txBody>
          <a:bodyPr vert="horz" lIns="91440" tIns="45720" rIns="91440" bIns="45720" rtlCol="0" anchor="t">
            <a:noAutofit/>
          </a:bodyPr>
          <a:lstStyle/>
          <a:p>
            <a:pPr marL="0" indent="0">
              <a:buNone/>
            </a:pPr>
            <a:r>
              <a:rPr lang="en-US" sz="1800" dirty="0">
                <a:ea typeface="+mn-lt"/>
                <a:cs typeface="+mn-lt"/>
              </a:rPr>
              <a:t>we can get an idea of demand pattern using 3 variables from the data that is:</a:t>
            </a:r>
            <a:endParaRPr lang="en-US" sz="1800" dirty="0">
              <a:cs typeface="Calibri"/>
            </a:endParaRPr>
          </a:p>
          <a:p>
            <a:r>
              <a:rPr lang="en-US" sz="1800" b="1" dirty="0">
                <a:ea typeface="+mn-lt"/>
                <a:cs typeface="+mn-lt"/>
              </a:rPr>
              <a:t>num_refill_req_l3m</a:t>
            </a:r>
            <a:r>
              <a:rPr lang="en-US" sz="1800" dirty="0">
                <a:ea typeface="+mn-lt"/>
                <a:cs typeface="+mn-lt"/>
              </a:rPr>
              <a:t> which states the number of times refill was required in the last 3 months, now since refill was required meaning the products were sold rapidly and hence to maintain the stock refilling of goods was done.</a:t>
            </a:r>
          </a:p>
          <a:p>
            <a:r>
              <a:rPr lang="en-US" sz="1800" dirty="0">
                <a:ea typeface="+mn-lt"/>
                <a:cs typeface="+mn-lt"/>
              </a:rPr>
              <a:t>we can also use </a:t>
            </a:r>
            <a:r>
              <a:rPr lang="en-US" sz="1800" b="1" dirty="0" err="1">
                <a:ea typeface="+mn-lt"/>
                <a:cs typeface="+mn-lt"/>
              </a:rPr>
              <a:t>retail_shop_num</a:t>
            </a:r>
            <a:r>
              <a:rPr lang="en-US" sz="1800" dirty="0">
                <a:ea typeface="+mn-lt"/>
                <a:cs typeface="+mn-lt"/>
              </a:rPr>
              <a:t> which states the Number of retail shop that sell the product under the warehouse area as more the number of shops selling the product, more the demand of the products.</a:t>
            </a:r>
          </a:p>
          <a:p>
            <a:r>
              <a:rPr lang="en-US" sz="1800" dirty="0">
                <a:ea typeface="+mn-lt"/>
                <a:cs typeface="+mn-lt"/>
              </a:rPr>
              <a:t>lastly we can use the target variable that is </a:t>
            </a:r>
            <a:r>
              <a:rPr lang="en-US" sz="1800" b="1" dirty="0" err="1">
                <a:ea typeface="+mn-lt"/>
                <a:cs typeface="+mn-lt"/>
              </a:rPr>
              <a:t>product_wg_ton</a:t>
            </a:r>
            <a:r>
              <a:rPr lang="en-US" sz="1800" dirty="0">
                <a:ea typeface="+mn-lt"/>
                <a:cs typeface="+mn-lt"/>
              </a:rPr>
              <a:t> which states the weight of products shipped in last 3 months in tons, this gives us an idea of the demand as more the weight of products shipped more the demand.</a:t>
            </a:r>
            <a:endParaRPr lang="en-US" sz="1800" dirty="0">
              <a:cs typeface="Calibri"/>
            </a:endParaRPr>
          </a:p>
        </p:txBody>
      </p:sp>
      <p:sp>
        <p:nvSpPr>
          <p:cNvPr id="5"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6" descr="Light Bulb and Gear">
            <a:extLst>
              <a:ext uri="{FF2B5EF4-FFF2-40B4-BE49-F238E27FC236}">
                <a16:creationId xmlns:a16="http://schemas.microsoft.com/office/drawing/2014/main" id="{F96F1D32-2B6C-651A-88E2-998B796F07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335583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13B46-624A-8FCD-52D3-F0B3453E4534}"/>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cs typeface="Calibri Light"/>
              </a:rPr>
              <a:t>Analysis and Findings</a:t>
            </a:r>
            <a:endParaRPr lang="en-US" sz="2600"/>
          </a:p>
        </p:txBody>
      </p:sp>
      <p:sp>
        <p:nvSpPr>
          <p:cNvPr id="3" name="Content Placeholder 2">
            <a:extLst>
              <a:ext uri="{FF2B5EF4-FFF2-40B4-BE49-F238E27FC236}">
                <a16:creationId xmlns:a16="http://schemas.microsoft.com/office/drawing/2014/main" id="{7C0E2B40-6E37-B3A0-7558-F49F69FB84D9}"/>
              </a:ext>
            </a:extLst>
          </p:cNvPr>
          <p:cNvSpPr>
            <a:spLocks noGrp="1"/>
          </p:cNvSpPr>
          <p:nvPr>
            <p:ph idx="1"/>
          </p:nvPr>
        </p:nvSpPr>
        <p:spPr>
          <a:xfrm>
            <a:off x="4256690" y="1088137"/>
            <a:ext cx="6180082" cy="3801067"/>
          </a:xfrm>
        </p:spPr>
        <p:txBody>
          <a:bodyPr vert="horz" lIns="91440" tIns="45720" rIns="91440" bIns="45720" rtlCol="0" anchor="ctr">
            <a:noAutofit/>
          </a:bodyPr>
          <a:lstStyle/>
          <a:p>
            <a:pPr marL="0" indent="0">
              <a:buNone/>
            </a:pPr>
            <a:r>
              <a:rPr lang="en-US" sz="1800" dirty="0">
                <a:solidFill>
                  <a:schemeClr val="bg1"/>
                </a:solidFill>
                <a:cs typeface="Calibri" panose="020F0502020204030204"/>
              </a:rPr>
              <a:t>The complete analysis of each of the variables can be found in the .</a:t>
            </a:r>
            <a:r>
              <a:rPr lang="en-US" sz="1800" dirty="0" err="1">
                <a:solidFill>
                  <a:schemeClr val="bg1"/>
                </a:solidFill>
                <a:cs typeface="Calibri" panose="020F0502020204030204"/>
              </a:rPr>
              <a:t>ipynb</a:t>
            </a:r>
            <a:r>
              <a:rPr lang="en-US" sz="1800" dirty="0">
                <a:solidFill>
                  <a:schemeClr val="bg1"/>
                </a:solidFill>
                <a:cs typeface="Calibri" panose="020F0502020204030204"/>
              </a:rPr>
              <a:t> notebook submitted and is not possible to fit in the scope of this presentation but let's </a:t>
            </a:r>
            <a:r>
              <a:rPr lang="en-US" sz="1800" dirty="0" err="1">
                <a:solidFill>
                  <a:schemeClr val="bg1"/>
                </a:solidFill>
                <a:cs typeface="Calibri" panose="020F0502020204030204"/>
              </a:rPr>
              <a:t>checkout</a:t>
            </a:r>
            <a:r>
              <a:rPr lang="en-US" sz="1800" dirty="0">
                <a:solidFill>
                  <a:schemeClr val="bg1"/>
                </a:solidFill>
                <a:cs typeface="Calibri" panose="020F0502020204030204"/>
              </a:rPr>
              <a:t> the most prominent findings from this analysis</a:t>
            </a:r>
          </a:p>
          <a:p>
            <a:r>
              <a:rPr lang="en-US" sz="1800" dirty="0">
                <a:solidFill>
                  <a:schemeClr val="bg1"/>
                </a:solidFill>
                <a:cs typeface="Calibri" panose="020F0502020204030204"/>
              </a:rPr>
              <a:t>Firstly using the </a:t>
            </a:r>
            <a:r>
              <a:rPr lang="en-US" sz="1800" b="1" dirty="0">
                <a:solidFill>
                  <a:schemeClr val="bg1"/>
                </a:solidFill>
                <a:ea typeface="+mn-lt"/>
                <a:cs typeface="+mn-lt"/>
              </a:rPr>
              <a:t>num_refill_req_l3m</a:t>
            </a:r>
            <a:r>
              <a:rPr lang="en-US" sz="1800" dirty="0">
                <a:solidFill>
                  <a:schemeClr val="bg1"/>
                </a:solidFill>
                <a:ea typeface="+mn-lt"/>
                <a:cs typeface="+mn-lt"/>
              </a:rPr>
              <a:t> variable we find out that the average demand is same location wise, zone wise as well as regional zone wise.</a:t>
            </a:r>
          </a:p>
          <a:p>
            <a:r>
              <a:rPr lang="en-US" sz="1800" dirty="0">
                <a:solidFill>
                  <a:schemeClr val="bg1"/>
                </a:solidFill>
                <a:cs typeface="Calibri" panose="020F0502020204030204"/>
              </a:rPr>
              <a:t>We find the same with </a:t>
            </a:r>
            <a:r>
              <a:rPr lang="en-US" sz="1800" b="1" dirty="0" err="1">
                <a:solidFill>
                  <a:schemeClr val="bg1"/>
                </a:solidFill>
                <a:ea typeface="+mn-lt"/>
                <a:cs typeface="+mn-lt"/>
              </a:rPr>
              <a:t>retail_shop_num</a:t>
            </a:r>
            <a:r>
              <a:rPr lang="en-US" sz="1800" dirty="0">
                <a:solidFill>
                  <a:schemeClr val="bg1"/>
                </a:solidFill>
                <a:ea typeface="+mn-lt"/>
                <a:cs typeface="+mn-lt"/>
              </a:rPr>
              <a:t> feature that is average demand is same location wise, zone wise as well as regional zone wise.</a:t>
            </a:r>
          </a:p>
          <a:p>
            <a:r>
              <a:rPr lang="en-US" sz="1800" dirty="0">
                <a:solidFill>
                  <a:schemeClr val="bg1"/>
                </a:solidFill>
                <a:cs typeface="Calibri" panose="020F0502020204030204"/>
              </a:rPr>
              <a:t>However with the </a:t>
            </a:r>
            <a:r>
              <a:rPr lang="en-US" sz="1800" b="1" dirty="0" err="1">
                <a:solidFill>
                  <a:schemeClr val="bg1"/>
                </a:solidFill>
                <a:ea typeface="+mn-lt"/>
                <a:cs typeface="+mn-lt"/>
              </a:rPr>
              <a:t>product_wg_ton</a:t>
            </a:r>
            <a:r>
              <a:rPr lang="en-US" sz="1800" dirty="0">
                <a:solidFill>
                  <a:schemeClr val="bg1"/>
                </a:solidFill>
                <a:ea typeface="+mn-lt"/>
                <a:cs typeface="+mn-lt"/>
              </a:rPr>
              <a:t> feature we find that there is 7% more demand of the product in the urban areas as compared to rural areas, this is visualized in the chart in the next slide.</a:t>
            </a:r>
            <a:endParaRPr lang="en-US" sz="1800" dirty="0">
              <a:solidFill>
                <a:schemeClr val="bg1"/>
              </a:solidFill>
              <a:cs typeface="Calibri" panose="020F0502020204030204"/>
            </a:endParaRPr>
          </a:p>
        </p:txBody>
      </p:sp>
    </p:spTree>
    <p:extLst>
      <p:ext uri="{BB962C8B-B14F-4D97-AF65-F5344CB8AC3E}">
        <p14:creationId xmlns:p14="http://schemas.microsoft.com/office/powerpoint/2010/main" val="2671834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E71DC5-618A-1A8B-D606-4124691F0558}"/>
              </a:ext>
            </a:extLst>
          </p:cNvPr>
          <p:cNvSpPr>
            <a:spLocks noGrp="1"/>
          </p:cNvSpPr>
          <p:nvPr>
            <p:ph type="title"/>
          </p:nvPr>
        </p:nvSpPr>
        <p:spPr>
          <a:xfrm>
            <a:off x="934872" y="982272"/>
            <a:ext cx="3388419" cy="4560970"/>
          </a:xfrm>
        </p:spPr>
        <p:txBody>
          <a:bodyPr>
            <a:normAutofit/>
          </a:bodyPr>
          <a:lstStyle/>
          <a:p>
            <a:r>
              <a:rPr lang="en-US" sz="4000" b="1">
                <a:solidFill>
                  <a:srgbClr val="FFFFFF"/>
                </a:solidFill>
                <a:ea typeface="+mj-lt"/>
                <a:cs typeface="+mj-lt"/>
              </a:rPr>
              <a:t>Overview</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017A078-A937-25C0-DAE0-99526CBCFEA5}"/>
              </a:ext>
            </a:extLst>
          </p:cNvPr>
          <p:cNvSpPr>
            <a:spLocks noGrp="1"/>
          </p:cNvSpPr>
          <p:nvPr>
            <p:ph idx="1"/>
          </p:nvPr>
        </p:nvSpPr>
        <p:spPr>
          <a:xfrm>
            <a:off x="5221862" y="1719618"/>
            <a:ext cx="5948831" cy="4334629"/>
          </a:xfrm>
        </p:spPr>
        <p:txBody>
          <a:bodyPr vert="horz" lIns="91440" tIns="45720" rIns="91440" bIns="45720" rtlCol="0" anchor="ctr">
            <a:normAutofit/>
          </a:bodyPr>
          <a:lstStyle/>
          <a:p>
            <a:pPr marL="0" indent="0">
              <a:buNone/>
            </a:pPr>
            <a:r>
              <a:rPr lang="en-US" sz="2400">
                <a:solidFill>
                  <a:srgbClr val="FEFFFF"/>
                </a:solidFill>
                <a:ea typeface="+mn-lt"/>
                <a:cs typeface="+mn-lt"/>
              </a:rPr>
              <a:t>An FMCG company entered into the instant noodles business two years back. Their higher management has noticed that there is a miss match in the demand and supply. Where the demand is high, supply is pretty low and where the demand is low, supply is pretty high. In both ways, it is an inventory cost loss to the company; hence, the higher management wants to optimize the supply quantity in every warehouse in the entire country.</a:t>
            </a:r>
            <a:endParaRPr lang="en-IN" sz="2400">
              <a:solidFill>
                <a:srgbClr val="FEFFFF"/>
              </a:solidFill>
              <a:ea typeface="+mn-lt"/>
              <a:cs typeface="+mn-lt"/>
            </a:endParaRPr>
          </a:p>
        </p:txBody>
      </p:sp>
    </p:spTree>
    <p:extLst>
      <p:ext uri="{BB962C8B-B14F-4D97-AF65-F5344CB8AC3E}">
        <p14:creationId xmlns:p14="http://schemas.microsoft.com/office/powerpoint/2010/main" val="347665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F63E860D-0BD2-3F84-F209-FD789F129C86}"/>
              </a:ext>
            </a:extLst>
          </p:cNvPr>
          <p:cNvSpPr txBox="1"/>
          <p:nvPr/>
        </p:nvSpPr>
        <p:spPr>
          <a:xfrm>
            <a:off x="765051" y="2286000"/>
            <a:ext cx="3384000" cy="38448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alpha val="60000"/>
                  </a:schemeClr>
                </a:solidFill>
              </a:rPr>
              <a:t>Average product weight shipped location wise in last 3 months.</a:t>
            </a:r>
          </a:p>
        </p:txBody>
      </p:sp>
      <p:pic>
        <p:nvPicPr>
          <p:cNvPr id="4" name="Picture 4" descr="Chart, pie chart&#10;&#10;Description automatically generated">
            <a:extLst>
              <a:ext uri="{FF2B5EF4-FFF2-40B4-BE49-F238E27FC236}">
                <a16:creationId xmlns:a16="http://schemas.microsoft.com/office/drawing/2014/main" id="{2B3F9275-A1EE-AC81-CD0C-B4EE60822BF7}"/>
              </a:ext>
            </a:extLst>
          </p:cNvPr>
          <p:cNvPicPr>
            <a:picLocks noChangeAspect="1"/>
          </p:cNvPicPr>
          <p:nvPr/>
        </p:nvPicPr>
        <p:blipFill>
          <a:blip r:embed="rId2"/>
          <a:stretch>
            <a:fillRect/>
          </a:stretch>
        </p:blipFill>
        <p:spPr>
          <a:xfrm>
            <a:off x="5411053" y="820348"/>
            <a:ext cx="6014185" cy="5217304"/>
          </a:xfrm>
          <a:prstGeom prst="rect">
            <a:avLst/>
          </a:prstGeom>
        </p:spPr>
      </p:pic>
    </p:spTree>
    <p:extLst>
      <p:ext uri="{BB962C8B-B14F-4D97-AF65-F5344CB8AC3E}">
        <p14:creationId xmlns:p14="http://schemas.microsoft.com/office/powerpoint/2010/main" val="3939975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F2CDF-2D12-1F1F-CB20-D06E4E1584D1}"/>
              </a:ext>
            </a:extLst>
          </p:cNvPr>
          <p:cNvSpPr txBox="1"/>
          <p:nvPr/>
        </p:nvSpPr>
        <p:spPr>
          <a:xfrm>
            <a:off x="6093024" y="205382"/>
            <a:ext cx="57792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cs typeface="Calibri"/>
              </a:rPr>
              <a:t>Data Preprocessing</a:t>
            </a:r>
          </a:p>
        </p:txBody>
      </p:sp>
    </p:spTree>
    <p:extLst>
      <p:ext uri="{BB962C8B-B14F-4D97-AF65-F5344CB8AC3E}">
        <p14:creationId xmlns:p14="http://schemas.microsoft.com/office/powerpoint/2010/main" val="319020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4FB7-E00B-EED3-1ADF-CAC12398BDD8}"/>
              </a:ext>
            </a:extLst>
          </p:cNvPr>
          <p:cNvSpPr>
            <a:spLocks noGrp="1"/>
          </p:cNvSpPr>
          <p:nvPr>
            <p:ph type="title"/>
          </p:nvPr>
        </p:nvSpPr>
        <p:spPr>
          <a:xfrm>
            <a:off x="886968" y="1472184"/>
            <a:ext cx="3767328" cy="4581144"/>
          </a:xfrm>
        </p:spPr>
        <p:txBody>
          <a:bodyPr anchor="t">
            <a:normAutofit/>
          </a:bodyPr>
          <a:lstStyle/>
          <a:p>
            <a:r>
              <a:rPr lang="en-US" sz="5000">
                <a:cs typeface="Calibri Light"/>
              </a:rPr>
              <a:t>Data Preprocessing Overview</a:t>
            </a:r>
            <a:endParaRPr lang="en-US" sz="5000"/>
          </a:p>
        </p:txBody>
      </p:sp>
      <p:sp>
        <p:nvSpPr>
          <p:cNvPr id="3" name="Content Placeholder 2">
            <a:extLst>
              <a:ext uri="{FF2B5EF4-FFF2-40B4-BE49-F238E27FC236}">
                <a16:creationId xmlns:a16="http://schemas.microsoft.com/office/drawing/2014/main" id="{1E2B671E-1E7B-940F-3C5B-DCB519B945AE}"/>
              </a:ext>
            </a:extLst>
          </p:cNvPr>
          <p:cNvSpPr>
            <a:spLocks noGrp="1"/>
          </p:cNvSpPr>
          <p:nvPr>
            <p:ph idx="1"/>
          </p:nvPr>
        </p:nvSpPr>
        <p:spPr>
          <a:xfrm>
            <a:off x="5248656" y="1472184"/>
            <a:ext cx="6153912" cy="4581144"/>
          </a:xfrm>
        </p:spPr>
        <p:txBody>
          <a:bodyPr vert="horz" lIns="91440" tIns="45720" rIns="91440" bIns="45720" rtlCol="0">
            <a:normAutofit/>
          </a:bodyPr>
          <a:lstStyle/>
          <a:p>
            <a:pPr marL="0" indent="0">
              <a:buNone/>
            </a:pPr>
            <a:r>
              <a:rPr lang="en-US" sz="2400">
                <a:cs typeface="Calibri" panose="020F0502020204030204"/>
              </a:rPr>
              <a:t>Our Data Preprocessing techniques involved:</a:t>
            </a:r>
          </a:p>
          <a:p>
            <a:r>
              <a:rPr lang="en-US" sz="2400">
                <a:cs typeface="Calibri" panose="020F0502020204030204"/>
              </a:rPr>
              <a:t>Handling Null Values</a:t>
            </a:r>
          </a:p>
          <a:p>
            <a:r>
              <a:rPr lang="en-US" sz="2400">
                <a:cs typeface="Calibri" panose="020F0502020204030204"/>
              </a:rPr>
              <a:t>Removing Nuisance Columns</a:t>
            </a:r>
          </a:p>
          <a:p>
            <a:r>
              <a:rPr lang="en-US" sz="2400">
                <a:cs typeface="Calibri" panose="020F0502020204030204"/>
              </a:rPr>
              <a:t>Outlier Treatment</a:t>
            </a:r>
          </a:p>
          <a:p>
            <a:r>
              <a:rPr lang="en-US" sz="2400">
                <a:cs typeface="Calibri" panose="020F0502020204030204"/>
              </a:rPr>
              <a:t>Feature Encoding</a:t>
            </a:r>
          </a:p>
          <a:p>
            <a:r>
              <a:rPr lang="en-US" sz="2400">
                <a:cs typeface="Calibri" panose="020F0502020204030204"/>
              </a:rPr>
              <a:t>Handling Multicollinearity</a:t>
            </a:r>
          </a:p>
          <a:p>
            <a:r>
              <a:rPr lang="en-US" sz="2400">
                <a:cs typeface="Calibri" panose="020F0502020204030204"/>
              </a:rPr>
              <a:t>Feature Scaling</a:t>
            </a:r>
          </a:p>
          <a:p>
            <a:r>
              <a:rPr lang="en-US" sz="2400">
                <a:cs typeface="Calibri" panose="020F0502020204030204"/>
              </a:rPr>
              <a:t>Feature Selection/Feature Importance/Feature Reduction</a:t>
            </a:r>
          </a:p>
          <a:p>
            <a:endParaRPr lang="en-US" sz="2400">
              <a:cs typeface="Calibri" panose="020F0502020204030204"/>
            </a:endParaRPr>
          </a:p>
        </p:txBody>
      </p:sp>
      <p:grpSp>
        <p:nvGrpSpPr>
          <p:cNvPr id="8"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51646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4A55E-B0AA-82B6-1853-6A384918B622}"/>
              </a:ext>
            </a:extLst>
          </p:cNvPr>
          <p:cNvSpPr>
            <a:spLocks noGrp="1"/>
          </p:cNvSpPr>
          <p:nvPr>
            <p:ph type="title"/>
          </p:nvPr>
        </p:nvSpPr>
        <p:spPr>
          <a:xfrm>
            <a:off x="838200" y="963877"/>
            <a:ext cx="3494362" cy="4930246"/>
          </a:xfrm>
        </p:spPr>
        <p:txBody>
          <a:bodyPr>
            <a:normAutofit/>
          </a:bodyPr>
          <a:lstStyle/>
          <a:p>
            <a:pPr algn="r"/>
            <a:r>
              <a:rPr lang="en-US" dirty="0">
                <a:cs typeface="Calibri Light"/>
              </a:rPr>
              <a:t>Handling Null Values</a:t>
            </a: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CE7C3C-B2AA-AB1E-2F15-4E6177F4572D}"/>
              </a:ext>
            </a:extLst>
          </p:cNvPr>
          <p:cNvSpPr>
            <a:spLocks noGrp="1"/>
          </p:cNvSpPr>
          <p:nvPr>
            <p:ph idx="1"/>
          </p:nvPr>
        </p:nvSpPr>
        <p:spPr>
          <a:xfrm>
            <a:off x="4976031" y="963877"/>
            <a:ext cx="6377769" cy="4930246"/>
          </a:xfrm>
        </p:spPr>
        <p:txBody>
          <a:bodyPr vert="horz" lIns="91440" tIns="45720" rIns="91440" bIns="45720" rtlCol="0" anchor="ctr">
            <a:noAutofit/>
          </a:bodyPr>
          <a:lstStyle/>
          <a:p>
            <a:r>
              <a:rPr lang="en-US" sz="1800" dirty="0">
                <a:cs typeface="Calibri"/>
              </a:rPr>
              <a:t>In the data there were 3 features that had null values. These were </a:t>
            </a:r>
            <a:r>
              <a:rPr lang="en-US" sz="1800" b="1" err="1">
                <a:latin typeface="Consolas"/>
                <a:cs typeface="Calibri"/>
              </a:rPr>
              <a:t>wh_est_year</a:t>
            </a:r>
            <a:r>
              <a:rPr lang="en-US" sz="1800" b="1" dirty="0">
                <a:latin typeface="Consolas"/>
                <a:cs typeface="Calibri"/>
              </a:rPr>
              <a:t> </a:t>
            </a:r>
            <a:r>
              <a:rPr lang="en-US" sz="1800" dirty="0">
                <a:latin typeface="Consolas"/>
                <a:cs typeface="Calibri"/>
              </a:rPr>
              <a:t>that consisted 47% percent null values,</a:t>
            </a:r>
            <a:r>
              <a:rPr lang="en-US" sz="1800" b="1" dirty="0">
                <a:latin typeface="Consolas"/>
                <a:cs typeface="Calibri"/>
              </a:rPr>
              <a:t> </a:t>
            </a:r>
            <a:r>
              <a:rPr lang="en-US" sz="1800" b="1" err="1">
                <a:latin typeface="Consolas"/>
                <a:cs typeface="Calibri"/>
              </a:rPr>
              <a:t>workers_num</a:t>
            </a:r>
            <a:r>
              <a:rPr lang="en-US" sz="1800" dirty="0">
                <a:latin typeface="Consolas"/>
                <a:cs typeface="Calibri"/>
              </a:rPr>
              <a:t> that contained around 4% null values and </a:t>
            </a:r>
            <a:r>
              <a:rPr lang="en-US" sz="1800" b="1" err="1">
                <a:latin typeface="Consolas"/>
                <a:cs typeface="Calibri"/>
              </a:rPr>
              <a:t>approved_wh_govt_certificate</a:t>
            </a:r>
            <a:r>
              <a:rPr lang="en-US" sz="1800" dirty="0">
                <a:latin typeface="Consolas"/>
                <a:cs typeface="Calibri"/>
              </a:rPr>
              <a:t> that contained around 3% null values.</a:t>
            </a:r>
          </a:p>
          <a:p>
            <a:r>
              <a:rPr lang="en-US" sz="1800" dirty="0">
                <a:latin typeface="Consolas"/>
                <a:cs typeface="Calibri"/>
              </a:rPr>
              <a:t>We dropped the feature </a:t>
            </a:r>
            <a:r>
              <a:rPr lang="en-US" sz="1800" b="1" err="1">
                <a:latin typeface="Consolas"/>
                <a:cs typeface="Calibri"/>
              </a:rPr>
              <a:t>wh_est_year</a:t>
            </a:r>
            <a:r>
              <a:rPr lang="en-US" sz="1800" b="1" dirty="0">
                <a:latin typeface="Consolas"/>
                <a:cs typeface="Calibri"/>
              </a:rPr>
              <a:t> </a:t>
            </a:r>
            <a:r>
              <a:rPr lang="en-US" sz="1800" dirty="0">
                <a:latin typeface="Consolas"/>
                <a:cs typeface="Calibri"/>
              </a:rPr>
              <a:t>that had 47% percent null values as it is a categorical feature and hence cannot be imputed, we can try mode imputation here however since a very high number of records are null using mode imputation can make the data imbalanced.</a:t>
            </a:r>
          </a:p>
          <a:p>
            <a:r>
              <a:rPr lang="en-US" sz="1800" dirty="0">
                <a:latin typeface="Consolas"/>
                <a:cs typeface="Calibri"/>
              </a:rPr>
              <a:t>We use mode imputation for the </a:t>
            </a:r>
            <a:r>
              <a:rPr lang="en-US" sz="1800" b="1" err="1">
                <a:ea typeface="+mn-lt"/>
                <a:cs typeface="+mn-lt"/>
              </a:rPr>
              <a:t>approved_wh_govt_certificate</a:t>
            </a:r>
            <a:r>
              <a:rPr lang="en-US" sz="1800" b="1" dirty="0">
                <a:ea typeface="+mn-lt"/>
                <a:cs typeface="+mn-lt"/>
              </a:rPr>
              <a:t> </a:t>
            </a:r>
            <a:r>
              <a:rPr lang="en-US" sz="1800" dirty="0">
                <a:ea typeface="+mn-lt"/>
                <a:cs typeface="+mn-lt"/>
              </a:rPr>
              <a:t>as only 3% of values are null hence we can fill  the values with mode.</a:t>
            </a:r>
          </a:p>
          <a:p>
            <a:r>
              <a:rPr lang="en-US" sz="1800" dirty="0">
                <a:latin typeface="Calibri"/>
                <a:cs typeface="Calibri"/>
              </a:rPr>
              <a:t>Lastly to fill the </a:t>
            </a:r>
            <a:r>
              <a:rPr lang="en-US" sz="1800" b="1" err="1">
                <a:latin typeface="Consolas"/>
                <a:cs typeface="Calibri"/>
              </a:rPr>
              <a:t>workers_num</a:t>
            </a:r>
            <a:r>
              <a:rPr lang="en-US" sz="1800" b="1" dirty="0">
                <a:latin typeface="Consolas"/>
                <a:cs typeface="Calibri"/>
              </a:rPr>
              <a:t> </a:t>
            </a:r>
            <a:r>
              <a:rPr lang="en-US" sz="1800" dirty="0">
                <a:latin typeface="Consolas"/>
                <a:cs typeface="Calibri"/>
              </a:rPr>
              <a:t>we first check the distribution of this feature and we find out that it is quite normally distributed hence we use the mean as our measure of central tendency to fill the null values.</a:t>
            </a:r>
          </a:p>
        </p:txBody>
      </p:sp>
    </p:spTree>
    <p:extLst>
      <p:ext uri="{BB962C8B-B14F-4D97-AF65-F5344CB8AC3E}">
        <p14:creationId xmlns:p14="http://schemas.microsoft.com/office/powerpoint/2010/main" val="1486503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93762F-EEBE-F71A-B488-8CE2AACB45F5}"/>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cs typeface="Calibri Light"/>
              </a:rPr>
              <a:t>Handling Nuisance Columns &amp; Outlier Treatment</a:t>
            </a:r>
            <a:endParaRPr lang="en-US" sz="2600"/>
          </a:p>
        </p:txBody>
      </p:sp>
      <p:sp>
        <p:nvSpPr>
          <p:cNvPr id="3" name="Content Placeholder 2">
            <a:extLst>
              <a:ext uri="{FF2B5EF4-FFF2-40B4-BE49-F238E27FC236}">
                <a16:creationId xmlns:a16="http://schemas.microsoft.com/office/drawing/2014/main" id="{E8D1A9EA-C143-0F57-42F2-B34E680E7F4E}"/>
              </a:ext>
            </a:extLst>
          </p:cNvPr>
          <p:cNvSpPr>
            <a:spLocks noGrp="1"/>
          </p:cNvSpPr>
          <p:nvPr>
            <p:ph idx="1"/>
          </p:nvPr>
        </p:nvSpPr>
        <p:spPr>
          <a:xfrm>
            <a:off x="4256690" y="1088137"/>
            <a:ext cx="7371377" cy="3801067"/>
          </a:xfrm>
        </p:spPr>
        <p:txBody>
          <a:bodyPr vert="horz" lIns="91440" tIns="45720" rIns="91440" bIns="45720" rtlCol="0" anchor="ctr">
            <a:normAutofit/>
          </a:bodyPr>
          <a:lstStyle/>
          <a:p>
            <a:r>
              <a:rPr lang="en-US" sz="2400" dirty="0">
                <a:solidFill>
                  <a:schemeClr val="bg1"/>
                </a:solidFill>
                <a:cs typeface="Calibri"/>
              </a:rPr>
              <a:t>In our data the </a:t>
            </a:r>
            <a:r>
              <a:rPr lang="en-US" sz="2400" dirty="0" err="1">
                <a:solidFill>
                  <a:schemeClr val="bg1"/>
                </a:solidFill>
                <a:ea typeface="+mn-lt"/>
                <a:cs typeface="+mn-lt"/>
              </a:rPr>
              <a:t>Ware_house_ID</a:t>
            </a:r>
            <a:r>
              <a:rPr lang="en-US" sz="2400" dirty="0">
                <a:solidFill>
                  <a:schemeClr val="bg1"/>
                </a:solidFill>
                <a:ea typeface="+mn-lt"/>
                <a:cs typeface="+mn-lt"/>
              </a:rPr>
              <a:t> and </a:t>
            </a:r>
            <a:r>
              <a:rPr lang="en-US" sz="2400" dirty="0" err="1">
                <a:solidFill>
                  <a:schemeClr val="bg1"/>
                </a:solidFill>
                <a:ea typeface="+mn-lt"/>
                <a:cs typeface="+mn-lt"/>
              </a:rPr>
              <a:t>WH_Manager_ID</a:t>
            </a:r>
            <a:r>
              <a:rPr lang="en-US" sz="2400" dirty="0">
                <a:solidFill>
                  <a:schemeClr val="bg1"/>
                </a:solidFill>
                <a:ea typeface="+mn-lt"/>
                <a:cs typeface="+mn-lt"/>
              </a:rPr>
              <a:t> are the features that are not required in any way as they are unique columns and consist id of warehouses and the mangers hence we remove these features.</a:t>
            </a:r>
            <a:endParaRPr lang="en-US" sz="2400" dirty="0">
              <a:solidFill>
                <a:schemeClr val="bg1"/>
              </a:solidFill>
              <a:cs typeface="Calibri"/>
            </a:endParaRPr>
          </a:p>
          <a:p>
            <a:r>
              <a:rPr lang="en-US" sz="2400" dirty="0">
                <a:solidFill>
                  <a:schemeClr val="bg1"/>
                </a:solidFill>
                <a:ea typeface="+mn-lt"/>
                <a:cs typeface="+mn-lt"/>
              </a:rPr>
              <a:t>As for Outlier Treatment we find out that all of the numerical columns are either normally distributed or are result of natural variation hence no requirement for outlier treatment.</a:t>
            </a:r>
          </a:p>
        </p:txBody>
      </p:sp>
    </p:spTree>
    <p:extLst>
      <p:ext uri="{BB962C8B-B14F-4D97-AF65-F5344CB8AC3E}">
        <p14:creationId xmlns:p14="http://schemas.microsoft.com/office/powerpoint/2010/main" val="98175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8C9AB3-DAA6-E826-0E90-7766ABB9E4E2}"/>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cs typeface="Calibri Light"/>
              </a:rPr>
              <a:t>Encoding</a:t>
            </a:r>
            <a:endParaRPr lang="en-US" sz="2600"/>
          </a:p>
        </p:txBody>
      </p:sp>
      <p:sp>
        <p:nvSpPr>
          <p:cNvPr id="3" name="Content Placeholder 2">
            <a:extLst>
              <a:ext uri="{FF2B5EF4-FFF2-40B4-BE49-F238E27FC236}">
                <a16:creationId xmlns:a16="http://schemas.microsoft.com/office/drawing/2014/main" id="{E13C3C21-3D4B-3F39-3BAB-DBA74D331C4A}"/>
              </a:ext>
            </a:extLst>
          </p:cNvPr>
          <p:cNvSpPr>
            <a:spLocks noGrp="1"/>
          </p:cNvSpPr>
          <p:nvPr>
            <p:ph idx="1"/>
          </p:nvPr>
        </p:nvSpPr>
        <p:spPr>
          <a:xfrm>
            <a:off x="4256690" y="1088137"/>
            <a:ext cx="7049406" cy="5003094"/>
          </a:xfrm>
        </p:spPr>
        <p:txBody>
          <a:bodyPr vert="horz" lIns="91440" tIns="45720" rIns="91440" bIns="45720" rtlCol="0" anchor="ctr">
            <a:noAutofit/>
          </a:bodyPr>
          <a:lstStyle/>
          <a:p>
            <a:r>
              <a:rPr lang="en-US" sz="2400" dirty="0">
                <a:solidFill>
                  <a:schemeClr val="bg1"/>
                </a:solidFill>
                <a:cs typeface="Calibri"/>
              </a:rPr>
              <a:t>In our data we have few categorical features which are required to be encoded</a:t>
            </a:r>
          </a:p>
          <a:p>
            <a:r>
              <a:rPr lang="en-US" sz="2400" dirty="0">
                <a:solidFill>
                  <a:schemeClr val="bg1"/>
                </a:solidFill>
                <a:cs typeface="Calibri"/>
              </a:rPr>
              <a:t>However there are two types of categorical features that is categorical nominal data and categorical ordinal data, we encode nominal data using one hot encoding and encode the ordinal data using ordinal encoding.</a:t>
            </a:r>
          </a:p>
          <a:p>
            <a:r>
              <a:rPr lang="en-US" sz="2400" b="1" dirty="0" err="1">
                <a:solidFill>
                  <a:schemeClr val="bg1"/>
                </a:solidFill>
                <a:latin typeface="Consolas"/>
                <a:cs typeface="Calibri"/>
              </a:rPr>
              <a:t>Location_type</a:t>
            </a:r>
            <a:r>
              <a:rPr lang="en-US" sz="2400" dirty="0">
                <a:solidFill>
                  <a:schemeClr val="bg1"/>
                </a:solidFill>
                <a:latin typeface="Consolas"/>
                <a:cs typeface="Calibri"/>
              </a:rPr>
              <a:t>, </a:t>
            </a:r>
            <a:r>
              <a:rPr lang="en-US" sz="2400" b="1" dirty="0" err="1">
                <a:solidFill>
                  <a:schemeClr val="bg1"/>
                </a:solidFill>
                <a:latin typeface="Consolas"/>
                <a:cs typeface="Calibri"/>
              </a:rPr>
              <a:t>WH_capacity_size</a:t>
            </a:r>
            <a:r>
              <a:rPr lang="en-US" sz="2400" dirty="0">
                <a:solidFill>
                  <a:schemeClr val="bg1"/>
                </a:solidFill>
                <a:latin typeface="Consolas"/>
                <a:cs typeface="Calibri"/>
              </a:rPr>
              <a:t>, </a:t>
            </a:r>
            <a:r>
              <a:rPr lang="en-US" sz="2400" b="1" dirty="0">
                <a:solidFill>
                  <a:schemeClr val="bg1"/>
                </a:solidFill>
                <a:latin typeface="Consolas"/>
                <a:cs typeface="Calibri"/>
              </a:rPr>
              <a:t>zone</a:t>
            </a:r>
            <a:r>
              <a:rPr lang="en-US" sz="2400" dirty="0">
                <a:solidFill>
                  <a:schemeClr val="bg1"/>
                </a:solidFill>
                <a:latin typeface="Consolas"/>
                <a:cs typeface="Calibri"/>
              </a:rPr>
              <a:t>, </a:t>
            </a:r>
            <a:r>
              <a:rPr lang="en-US" sz="2400" b="1" dirty="0" err="1">
                <a:solidFill>
                  <a:schemeClr val="bg1"/>
                </a:solidFill>
                <a:latin typeface="Consolas"/>
                <a:cs typeface="Calibri"/>
              </a:rPr>
              <a:t>WH_regional_zone</a:t>
            </a:r>
            <a:r>
              <a:rPr lang="en-US" sz="2400" dirty="0">
                <a:solidFill>
                  <a:schemeClr val="bg1"/>
                </a:solidFill>
                <a:latin typeface="Consolas"/>
                <a:cs typeface="Calibri"/>
              </a:rPr>
              <a:t>, </a:t>
            </a:r>
            <a:r>
              <a:rPr lang="en-US" sz="2400" b="1" dirty="0" err="1">
                <a:solidFill>
                  <a:schemeClr val="bg1"/>
                </a:solidFill>
                <a:latin typeface="Consolas"/>
                <a:cs typeface="Calibri"/>
              </a:rPr>
              <a:t>wh_owner_type</a:t>
            </a:r>
            <a:r>
              <a:rPr lang="en-US" sz="2400" dirty="0">
                <a:solidFill>
                  <a:schemeClr val="bg1"/>
                </a:solidFill>
                <a:latin typeface="Consolas"/>
                <a:cs typeface="Calibri"/>
              </a:rPr>
              <a:t> and </a:t>
            </a:r>
            <a:r>
              <a:rPr lang="en-US" sz="2400" b="1" dirty="0" err="1">
                <a:solidFill>
                  <a:schemeClr val="bg1"/>
                </a:solidFill>
                <a:latin typeface="Consolas"/>
                <a:cs typeface="Calibri"/>
              </a:rPr>
              <a:t>approved_wh_govt_certificate</a:t>
            </a:r>
            <a:r>
              <a:rPr lang="en-US" sz="2400" dirty="0">
                <a:solidFill>
                  <a:schemeClr val="bg1"/>
                </a:solidFill>
                <a:latin typeface="Consolas"/>
                <a:cs typeface="Calibri"/>
              </a:rPr>
              <a:t> are the categorical features in our data where </a:t>
            </a:r>
            <a:r>
              <a:rPr lang="en-US" sz="2400" b="1" dirty="0" err="1">
                <a:solidFill>
                  <a:schemeClr val="bg1"/>
                </a:solidFill>
                <a:ea typeface="+mn-lt"/>
                <a:cs typeface="+mn-lt"/>
              </a:rPr>
              <a:t>WH_capacity_size</a:t>
            </a:r>
            <a:r>
              <a:rPr lang="en-US" sz="2400" dirty="0">
                <a:solidFill>
                  <a:schemeClr val="bg1"/>
                </a:solidFill>
                <a:ea typeface="+mn-lt"/>
                <a:cs typeface="+mn-lt"/>
              </a:rPr>
              <a:t> and </a:t>
            </a:r>
            <a:r>
              <a:rPr lang="en-US" sz="2400" b="1" dirty="0" err="1">
                <a:solidFill>
                  <a:schemeClr val="bg1"/>
                </a:solidFill>
                <a:ea typeface="+mn-lt"/>
                <a:cs typeface="+mn-lt"/>
              </a:rPr>
              <a:t>approved_wh_govt_certificate</a:t>
            </a:r>
            <a:r>
              <a:rPr lang="en-US" sz="2400" dirty="0">
                <a:solidFill>
                  <a:schemeClr val="bg1"/>
                </a:solidFill>
                <a:ea typeface="+mn-lt"/>
                <a:cs typeface="+mn-lt"/>
              </a:rPr>
              <a:t> are ordinal features and rest are nominal.</a:t>
            </a:r>
            <a:endParaRPr lang="en-US" sz="2400" dirty="0">
              <a:solidFill>
                <a:schemeClr val="bg1"/>
              </a:solidFill>
              <a:cs typeface="Calibri"/>
            </a:endParaRPr>
          </a:p>
        </p:txBody>
      </p:sp>
    </p:spTree>
    <p:extLst>
      <p:ext uri="{BB962C8B-B14F-4D97-AF65-F5344CB8AC3E}">
        <p14:creationId xmlns:p14="http://schemas.microsoft.com/office/powerpoint/2010/main" val="59440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EF2B0-1A7E-A3F9-1B6B-B778217578A9}"/>
              </a:ext>
            </a:extLst>
          </p:cNvPr>
          <p:cNvSpPr>
            <a:spLocks noGrp="1"/>
          </p:cNvSpPr>
          <p:nvPr>
            <p:ph type="title"/>
          </p:nvPr>
        </p:nvSpPr>
        <p:spPr>
          <a:xfrm>
            <a:off x="838200" y="621792"/>
            <a:ext cx="4795157" cy="5413248"/>
          </a:xfrm>
        </p:spPr>
        <p:txBody>
          <a:bodyPr>
            <a:normAutofit/>
          </a:bodyPr>
          <a:lstStyle/>
          <a:p>
            <a:r>
              <a:rPr lang="en-US" sz="5200">
                <a:solidFill>
                  <a:schemeClr val="bg1"/>
                </a:solidFill>
                <a:cs typeface="Calibri Light"/>
              </a:rPr>
              <a:t>Handling Multicollinearity and Data Scaling</a:t>
            </a:r>
            <a:endParaRPr lang="en-US" sz="5200">
              <a:solidFill>
                <a:schemeClr val="bg1"/>
              </a:solidFill>
            </a:endParaRPr>
          </a:p>
        </p:txBody>
      </p:sp>
      <p:sp>
        <p:nvSpPr>
          <p:cNvPr id="3" name="Content Placeholder 2">
            <a:extLst>
              <a:ext uri="{FF2B5EF4-FFF2-40B4-BE49-F238E27FC236}">
                <a16:creationId xmlns:a16="http://schemas.microsoft.com/office/drawing/2014/main" id="{9577AF81-F66E-4C3B-CB9A-4F88B357620E}"/>
              </a:ext>
            </a:extLst>
          </p:cNvPr>
          <p:cNvSpPr>
            <a:spLocks noGrp="1"/>
          </p:cNvSpPr>
          <p:nvPr>
            <p:ph idx="1"/>
          </p:nvPr>
        </p:nvSpPr>
        <p:spPr>
          <a:xfrm>
            <a:off x="6521450" y="621792"/>
            <a:ext cx="4832349" cy="5413248"/>
          </a:xfrm>
        </p:spPr>
        <p:txBody>
          <a:bodyPr vert="horz" lIns="91440" tIns="45720" rIns="91440" bIns="45720" rtlCol="0" anchor="ctr">
            <a:normAutofit/>
          </a:bodyPr>
          <a:lstStyle/>
          <a:p>
            <a:r>
              <a:rPr lang="en-US" sz="2400">
                <a:cs typeface="Calibri"/>
              </a:rPr>
              <a:t>We do not find very highly correlated features. Though as we saw before, we do see that the feature </a:t>
            </a:r>
            <a:r>
              <a:rPr lang="en-US" sz="2400">
                <a:ea typeface="+mn-lt"/>
                <a:cs typeface="+mn-lt"/>
              </a:rPr>
              <a:t>storage_issue_reported_l3m and the target variable are very strongly correlated.</a:t>
            </a:r>
          </a:p>
          <a:p>
            <a:r>
              <a:rPr lang="en-US" sz="2400">
                <a:cs typeface="Calibri"/>
              </a:rPr>
              <a:t>As for feature scaling we went ahead with Standardization instead of Normalization as that is generally better as </a:t>
            </a:r>
            <a:r>
              <a:rPr lang="en-US" sz="2400">
                <a:ea typeface="+mn-lt"/>
                <a:cs typeface="+mn-lt"/>
              </a:rPr>
              <a:t>Standardization</a:t>
            </a:r>
            <a:r>
              <a:rPr lang="en-US" sz="2400">
                <a:cs typeface="Calibri"/>
              </a:rPr>
              <a:t> centralizes the data while normalization retains the shape of the data.</a:t>
            </a:r>
          </a:p>
        </p:txBody>
      </p:sp>
    </p:spTree>
    <p:extLst>
      <p:ext uri="{BB962C8B-B14F-4D97-AF65-F5344CB8AC3E}">
        <p14:creationId xmlns:p14="http://schemas.microsoft.com/office/powerpoint/2010/main" val="424218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2BDDC4F-EA4A-DFD4-F909-E1722DF75494}"/>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cs typeface="Calibri Light"/>
              </a:rPr>
              <a:t>Feature Importance</a:t>
            </a:r>
            <a:endParaRPr lang="en-US" sz="6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3242A0-48DB-935B-D6FD-FECE36D0E441}"/>
              </a:ext>
            </a:extLst>
          </p:cNvPr>
          <p:cNvSpPr>
            <a:spLocks noGrp="1"/>
          </p:cNvSpPr>
          <p:nvPr>
            <p:ph idx="1"/>
          </p:nvPr>
        </p:nvSpPr>
        <p:spPr>
          <a:xfrm>
            <a:off x="6096000" y="1108061"/>
            <a:ext cx="5008901" cy="4571972"/>
          </a:xfrm>
        </p:spPr>
        <p:txBody>
          <a:bodyPr vert="horz" lIns="91440" tIns="45720" rIns="91440" bIns="45720" rtlCol="0" anchor="ctr">
            <a:normAutofit/>
          </a:bodyPr>
          <a:lstStyle/>
          <a:p>
            <a:pPr marL="0" indent="0">
              <a:buNone/>
            </a:pPr>
            <a:r>
              <a:rPr lang="en-US" sz="2400" dirty="0">
                <a:solidFill>
                  <a:schemeClr val="bg1"/>
                </a:solidFill>
                <a:ea typeface="+mn-lt"/>
                <a:cs typeface="+mn-lt"/>
              </a:rPr>
              <a:t>Mutual information is </a:t>
            </a:r>
            <a:r>
              <a:rPr lang="en-US" sz="2400" b="1" dirty="0">
                <a:solidFill>
                  <a:schemeClr val="bg1"/>
                </a:solidFill>
                <a:ea typeface="+mn-lt"/>
                <a:cs typeface="+mn-lt"/>
              </a:rPr>
              <a:t>calculated between two variables and measures the reduction in uncertainty for one variable given a known value of the other variable</a:t>
            </a:r>
            <a:r>
              <a:rPr lang="en-US" sz="2400" dirty="0">
                <a:solidFill>
                  <a:schemeClr val="bg1"/>
                </a:solidFill>
                <a:ea typeface="+mn-lt"/>
                <a:cs typeface="+mn-lt"/>
              </a:rPr>
              <a:t>. A quantity called mutual information measures the amount of information one can obtain from one random variable given another.</a:t>
            </a:r>
          </a:p>
          <a:p>
            <a:pPr marL="0" indent="0">
              <a:buNone/>
            </a:pPr>
            <a:r>
              <a:rPr lang="en-US" sz="2400" dirty="0">
                <a:solidFill>
                  <a:schemeClr val="bg1"/>
                </a:solidFill>
                <a:cs typeface="Calibri" panose="020F0502020204030204"/>
              </a:rPr>
              <a:t>The MI which is the measure of dependence between the random variables is zero only if the variables are independent.</a:t>
            </a:r>
          </a:p>
        </p:txBody>
      </p:sp>
    </p:spTree>
    <p:extLst>
      <p:ext uri="{BB962C8B-B14F-4D97-AF65-F5344CB8AC3E}">
        <p14:creationId xmlns:p14="http://schemas.microsoft.com/office/powerpoint/2010/main" val="65393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t="-7000" b="-7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E53727-800F-66C9-1E78-FED6B39BBD9F}"/>
              </a:ext>
            </a:extLst>
          </p:cNvPr>
          <p:cNvSpPr txBox="1"/>
          <p:nvPr/>
        </p:nvSpPr>
        <p:spPr>
          <a:xfrm>
            <a:off x="2908101" y="398860"/>
            <a:ext cx="36837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dirty="0">
                <a:highlight>
                  <a:srgbClr val="C0C0C0"/>
                </a:highlight>
                <a:cs typeface="Calibri"/>
              </a:rPr>
              <a:t>Modelling</a:t>
            </a:r>
          </a:p>
        </p:txBody>
      </p:sp>
    </p:spTree>
    <p:extLst>
      <p:ext uri="{BB962C8B-B14F-4D97-AF65-F5344CB8AC3E}">
        <p14:creationId xmlns:p14="http://schemas.microsoft.com/office/powerpoint/2010/main" val="2849116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53DB5D-0A37-4498-852C-604ADD8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959" y="-1"/>
            <a:ext cx="4670042"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52B46D5E-7F74-4741-9FF9-3E105C957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12234" y="-512235"/>
            <a:ext cx="6858001" cy="7882470"/>
          </a:xfrm>
          <a:custGeom>
            <a:avLst/>
            <a:gdLst>
              <a:gd name="connsiteX0" fmla="*/ 0 w 6858001"/>
              <a:gd name="connsiteY0" fmla="*/ 0 h 7882470"/>
              <a:gd name="connsiteX1" fmla="*/ 0 w 6858001"/>
              <a:gd name="connsiteY1" fmla="*/ 1067477 h 7882470"/>
              <a:gd name="connsiteX2" fmla="*/ 0 w 6858001"/>
              <a:gd name="connsiteY2" fmla="*/ 2201779 h 7882470"/>
              <a:gd name="connsiteX3" fmla="*/ 0 w 6858001"/>
              <a:gd name="connsiteY3" fmla="*/ 7552944 h 7882470"/>
              <a:gd name="connsiteX4" fmla="*/ 1 w 6858001"/>
              <a:gd name="connsiteY4" fmla="*/ 7552944 h 7882470"/>
              <a:gd name="connsiteX5" fmla="*/ 1 w 6858001"/>
              <a:gd name="connsiteY5" fmla="*/ 7584020 h 7882470"/>
              <a:gd name="connsiteX6" fmla="*/ 1228295 w 6858001"/>
              <a:gd name="connsiteY6" fmla="*/ 7584020 h 7882470"/>
              <a:gd name="connsiteX7" fmla="*/ 1609295 w 6858001"/>
              <a:gd name="connsiteY7" fmla="*/ 7869770 h 7882470"/>
              <a:gd name="connsiteX8" fmla="*/ 1617762 w 6858001"/>
              <a:gd name="connsiteY8" fmla="*/ 7872945 h 7882470"/>
              <a:gd name="connsiteX9" fmla="*/ 1630461 w 6858001"/>
              <a:gd name="connsiteY9" fmla="*/ 7877708 h 7882470"/>
              <a:gd name="connsiteX10" fmla="*/ 1643162 w 6858001"/>
              <a:gd name="connsiteY10" fmla="*/ 7882470 h 7882470"/>
              <a:gd name="connsiteX11" fmla="*/ 1653745 w 6858001"/>
              <a:gd name="connsiteY11" fmla="*/ 7882470 h 7882470"/>
              <a:gd name="connsiteX12" fmla="*/ 1666445 w 6858001"/>
              <a:gd name="connsiteY12" fmla="*/ 7882470 h 7882470"/>
              <a:gd name="connsiteX13" fmla="*/ 1677028 w 6858001"/>
              <a:gd name="connsiteY13" fmla="*/ 7877708 h 7882470"/>
              <a:gd name="connsiteX14" fmla="*/ 1689728 w 6858001"/>
              <a:gd name="connsiteY14" fmla="*/ 7872945 h 7882470"/>
              <a:gd name="connsiteX15" fmla="*/ 1698195 w 6858001"/>
              <a:gd name="connsiteY15" fmla="*/ 7869770 h 7882470"/>
              <a:gd name="connsiteX16" fmla="*/ 2079195 w 6858001"/>
              <a:gd name="connsiteY16" fmla="*/ 7584020 h 7882470"/>
              <a:gd name="connsiteX17" fmla="*/ 6858001 w 6858001"/>
              <a:gd name="connsiteY17" fmla="*/ 7584020 h 7882470"/>
              <a:gd name="connsiteX18" fmla="*/ 6858001 w 6858001"/>
              <a:gd name="connsiteY18" fmla="*/ 5696482 h 7882470"/>
              <a:gd name="connsiteX19" fmla="*/ 6858000 w 6858001"/>
              <a:gd name="connsiteY19" fmla="*/ 5696482 h 7882470"/>
              <a:gd name="connsiteX20" fmla="*/ 6858000 w 6858001"/>
              <a:gd name="connsiteY20" fmla="*/ 2201779 h 7882470"/>
              <a:gd name="connsiteX21" fmla="*/ 6858000 w 6858001"/>
              <a:gd name="connsiteY21" fmla="*/ 1067477 h 7882470"/>
              <a:gd name="connsiteX22" fmla="*/ 6858000 w 6858001"/>
              <a:gd name="connsiteY22" fmla="*/ 0 h 78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1" h="7882470">
                <a:moveTo>
                  <a:pt x="0" y="0"/>
                </a:moveTo>
                <a:lnTo>
                  <a:pt x="0" y="1067477"/>
                </a:lnTo>
                <a:lnTo>
                  <a:pt x="0" y="2201779"/>
                </a:lnTo>
                <a:lnTo>
                  <a:pt x="0" y="7552944"/>
                </a:lnTo>
                <a:lnTo>
                  <a:pt x="1" y="7552944"/>
                </a:lnTo>
                <a:lnTo>
                  <a:pt x="1" y="7584020"/>
                </a:lnTo>
                <a:lnTo>
                  <a:pt x="1228295" y="7584020"/>
                </a:lnTo>
                <a:lnTo>
                  <a:pt x="1609295" y="7869770"/>
                </a:lnTo>
                <a:lnTo>
                  <a:pt x="1617762" y="7872945"/>
                </a:lnTo>
                <a:lnTo>
                  <a:pt x="1630461" y="7877708"/>
                </a:lnTo>
                <a:lnTo>
                  <a:pt x="1643162" y="7882470"/>
                </a:lnTo>
                <a:lnTo>
                  <a:pt x="1653745" y="7882470"/>
                </a:lnTo>
                <a:lnTo>
                  <a:pt x="1666445" y="7882470"/>
                </a:lnTo>
                <a:lnTo>
                  <a:pt x="1677028" y="7877708"/>
                </a:lnTo>
                <a:lnTo>
                  <a:pt x="1689728" y="7872945"/>
                </a:lnTo>
                <a:lnTo>
                  <a:pt x="1698195" y="7869770"/>
                </a:lnTo>
                <a:lnTo>
                  <a:pt x="2079195" y="7584020"/>
                </a:lnTo>
                <a:lnTo>
                  <a:pt x="6858001" y="7584020"/>
                </a:lnTo>
                <a:lnTo>
                  <a:pt x="6858001" y="5696482"/>
                </a:lnTo>
                <a:lnTo>
                  <a:pt x="6858000" y="5696482"/>
                </a:lnTo>
                <a:lnTo>
                  <a:pt x="6858000" y="2201779"/>
                </a:lnTo>
                <a:lnTo>
                  <a:pt x="6858000" y="1067477"/>
                </a:lnTo>
                <a:lnTo>
                  <a:pt x="6858000" y="0"/>
                </a:lnTo>
                <a:close/>
              </a:path>
            </a:pathLst>
          </a:custGeom>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E9D5C9-D062-9722-DD8E-02BB5AE79F50}"/>
              </a:ext>
            </a:extLst>
          </p:cNvPr>
          <p:cNvSpPr>
            <a:spLocks noGrp="1"/>
          </p:cNvSpPr>
          <p:nvPr>
            <p:ph type="title"/>
          </p:nvPr>
        </p:nvSpPr>
        <p:spPr>
          <a:xfrm>
            <a:off x="832777" y="885717"/>
            <a:ext cx="5944308" cy="1559412"/>
          </a:xfrm>
        </p:spPr>
        <p:txBody>
          <a:bodyPr>
            <a:normAutofit/>
          </a:bodyPr>
          <a:lstStyle/>
          <a:p>
            <a:r>
              <a:rPr lang="en-US" b="1">
                <a:cs typeface="Calibri Light"/>
              </a:rPr>
              <a:t>Algorithms</a:t>
            </a:r>
          </a:p>
        </p:txBody>
      </p:sp>
      <p:sp>
        <p:nvSpPr>
          <p:cNvPr id="3" name="Content Placeholder 2">
            <a:extLst>
              <a:ext uri="{FF2B5EF4-FFF2-40B4-BE49-F238E27FC236}">
                <a16:creationId xmlns:a16="http://schemas.microsoft.com/office/drawing/2014/main" id="{E1E06AFC-7C2D-B754-CB98-B022DC79E2C2}"/>
              </a:ext>
            </a:extLst>
          </p:cNvPr>
          <p:cNvSpPr>
            <a:spLocks noGrp="1"/>
          </p:cNvSpPr>
          <p:nvPr>
            <p:ph idx="1"/>
          </p:nvPr>
        </p:nvSpPr>
        <p:spPr>
          <a:xfrm>
            <a:off x="852985" y="2700810"/>
            <a:ext cx="5924099" cy="3271473"/>
          </a:xfrm>
        </p:spPr>
        <p:txBody>
          <a:bodyPr vert="horz" lIns="91440" tIns="45720" rIns="91440" bIns="45720" rtlCol="0" anchor="t">
            <a:normAutofit/>
          </a:bodyPr>
          <a:lstStyle/>
          <a:p>
            <a:r>
              <a:rPr lang="en-US" dirty="0">
                <a:cs typeface="Calibri"/>
              </a:rPr>
              <a:t>Linear Regression</a:t>
            </a:r>
          </a:p>
          <a:p>
            <a:r>
              <a:rPr lang="en-US" dirty="0">
                <a:cs typeface="Calibri"/>
              </a:rPr>
              <a:t>Decision Tree</a:t>
            </a:r>
          </a:p>
          <a:p>
            <a:r>
              <a:rPr lang="en-US" dirty="0">
                <a:cs typeface="Calibri"/>
              </a:rPr>
              <a:t>Random Forest</a:t>
            </a:r>
          </a:p>
        </p:txBody>
      </p:sp>
      <p:sp>
        <p:nvSpPr>
          <p:cNvPr id="21" name="Rounded Rectangle 17">
            <a:extLst>
              <a:ext uri="{FF2B5EF4-FFF2-40B4-BE49-F238E27FC236}">
                <a16:creationId xmlns:a16="http://schemas.microsoft.com/office/drawing/2014/main" id="{B97A76A2-B7F2-4D75-AB9E-71FB74882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3639118"/>
          </a:xfrm>
          <a:prstGeom prst="roundRect">
            <a:avLst>
              <a:gd name="adj" fmla="val 3513"/>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DFECBAAF-91C6-4861-D569-2E2901DDA6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3606" y="1410663"/>
            <a:ext cx="2735071" cy="2735071"/>
          </a:xfrm>
          <a:prstGeom prst="rect">
            <a:avLst/>
          </a:prstGeom>
        </p:spPr>
      </p:pic>
    </p:spTree>
    <p:extLst>
      <p:ext uri="{BB962C8B-B14F-4D97-AF65-F5344CB8AC3E}">
        <p14:creationId xmlns:p14="http://schemas.microsoft.com/office/powerpoint/2010/main" val="2411593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273B1A-186D-B8F1-44D3-A0BF0F89BF81}"/>
              </a:ext>
            </a:extLst>
          </p:cNvPr>
          <p:cNvSpPr>
            <a:spLocks noGrp="1"/>
          </p:cNvSpPr>
          <p:nvPr>
            <p:ph type="title"/>
          </p:nvPr>
        </p:nvSpPr>
        <p:spPr>
          <a:xfrm>
            <a:off x="934872" y="982272"/>
            <a:ext cx="3388419" cy="4560970"/>
          </a:xfrm>
        </p:spPr>
        <p:txBody>
          <a:bodyPr>
            <a:normAutofit/>
          </a:bodyPr>
          <a:lstStyle/>
          <a:p>
            <a:r>
              <a:rPr lang="en-US" sz="4000" b="1">
                <a:solidFill>
                  <a:srgbClr val="FFFFFF"/>
                </a:solidFill>
                <a:ea typeface="Calibri Light"/>
                <a:cs typeface="Calibri Light"/>
              </a:rPr>
              <a:t>Objective</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B9E34326-C3BF-46CD-1547-2642333210DA}"/>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000" b="1">
                <a:solidFill>
                  <a:srgbClr val="FEFFFF"/>
                </a:solidFill>
                <a:ea typeface="+mn-lt"/>
                <a:cs typeface="+mn-lt"/>
              </a:rPr>
              <a:t>Goal &amp; Objective</a:t>
            </a:r>
            <a:r>
              <a:rPr lang="en-US" sz="2000">
                <a:solidFill>
                  <a:srgbClr val="FEFFFF"/>
                </a:solidFill>
                <a:ea typeface="+mn-lt"/>
                <a:cs typeface="+mn-lt"/>
              </a:rPr>
              <a:t>: This exercise aims to build a model, using historical data that will determine the optimum weight of the product to be shipped each time to the warehouse.</a:t>
            </a:r>
            <a:endParaRPr lang="en-IN" sz="2000">
              <a:solidFill>
                <a:srgbClr val="FEFFFF"/>
              </a:solidFill>
              <a:ea typeface="+mn-lt"/>
              <a:cs typeface="+mn-lt"/>
            </a:endParaRPr>
          </a:p>
          <a:p>
            <a:r>
              <a:rPr lang="en-US" sz="2000">
                <a:solidFill>
                  <a:srgbClr val="FEFFFF"/>
                </a:solidFill>
                <a:ea typeface="+mn-lt"/>
                <a:cs typeface="+mn-lt"/>
              </a:rPr>
              <a:t>Also, try to analyze the demand pattern in different pockets of the country so management can drive the advertisement campaign, particularly in those pockets.</a:t>
            </a:r>
            <a:endParaRPr lang="en-IN" sz="2000">
              <a:solidFill>
                <a:srgbClr val="FEFFFF"/>
              </a:solidFill>
              <a:ea typeface="+mn-lt"/>
              <a:cs typeface="+mn-lt"/>
            </a:endParaRPr>
          </a:p>
          <a:p>
            <a:r>
              <a:rPr lang="en-US" sz="2000">
                <a:solidFill>
                  <a:srgbClr val="FEFFFF"/>
                </a:solidFill>
                <a:ea typeface="+mn-lt"/>
                <a:cs typeface="+mn-lt"/>
              </a:rPr>
              <a:t>This is the first phase of the agreement; hence, the company has shared very limited information. Once you are able to showcase a tangible impact with this much information then the company will open the 360-degree data lake for your consulting company to build a more robust model.</a:t>
            </a:r>
            <a:endParaRPr lang="en-IN" sz="2000">
              <a:solidFill>
                <a:srgbClr val="FEFFFF"/>
              </a:solidFill>
              <a:ea typeface="+mn-lt"/>
              <a:cs typeface="+mn-lt"/>
            </a:endParaRPr>
          </a:p>
          <a:p>
            <a:endParaRPr lang="en-US" sz="2000">
              <a:solidFill>
                <a:srgbClr val="FEFFFF"/>
              </a:solidFill>
              <a:ea typeface="Calibri"/>
              <a:cs typeface="Calibri"/>
            </a:endParaRPr>
          </a:p>
        </p:txBody>
      </p:sp>
    </p:spTree>
    <p:extLst>
      <p:ext uri="{BB962C8B-B14F-4D97-AF65-F5344CB8AC3E}">
        <p14:creationId xmlns:p14="http://schemas.microsoft.com/office/powerpoint/2010/main" val="785397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t="-22000" b="-22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9862E6-43C4-8398-8341-D5A0EF3004C7}"/>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Basic Overview of Linear Regression</a:t>
            </a:r>
            <a:endParaRPr lang="en-US">
              <a:solidFill>
                <a:schemeClr val="bg1"/>
              </a:solidFill>
            </a:endParaRPr>
          </a:p>
        </p:txBody>
      </p:sp>
      <p:sp>
        <p:nvSpPr>
          <p:cNvPr id="3" name="Content Placeholder 2">
            <a:extLst>
              <a:ext uri="{FF2B5EF4-FFF2-40B4-BE49-F238E27FC236}">
                <a16:creationId xmlns:a16="http://schemas.microsoft.com/office/drawing/2014/main" id="{42A21F5C-B19E-8941-5FF6-5ACE276E9504}"/>
              </a:ext>
            </a:extLst>
          </p:cNvPr>
          <p:cNvSpPr>
            <a:spLocks noGrp="1"/>
          </p:cNvSpPr>
          <p:nvPr>
            <p:ph idx="1"/>
          </p:nvPr>
        </p:nvSpPr>
        <p:spPr>
          <a:xfrm>
            <a:off x="5358384" y="640081"/>
            <a:ext cx="6024654" cy="5257800"/>
          </a:xfrm>
        </p:spPr>
        <p:txBody>
          <a:bodyPr vert="horz" lIns="91440" tIns="45720" rIns="91440" bIns="45720" rtlCol="0" anchor="ctr">
            <a:normAutofit lnSpcReduction="10000"/>
          </a:bodyPr>
          <a:lstStyle/>
          <a:p>
            <a:pPr marL="0" indent="0">
              <a:buNone/>
            </a:pPr>
            <a:r>
              <a:rPr lang="en-US" b="1" dirty="0">
                <a:highlight>
                  <a:srgbClr val="C0C0C0"/>
                </a:highlight>
                <a:cs typeface="Calibri"/>
              </a:rPr>
              <a:t>Now Linear Regression works in such a way that it tries to fit a line to through the data that can best predict the dependent feature, mathematically speaking it tries to find the best slope value and a bias value that can predict our dependent feature using an optimization technique called gradient descent where we try to reduce the loss function in case of linear regression that is Mean Squared Error, now this is when we have only one input feature when we have many input features things change a bit but the overall concept stays the same.</a:t>
            </a:r>
          </a:p>
        </p:txBody>
      </p:sp>
    </p:spTree>
    <p:extLst>
      <p:ext uri="{BB962C8B-B14F-4D97-AF65-F5344CB8AC3E}">
        <p14:creationId xmlns:p14="http://schemas.microsoft.com/office/powerpoint/2010/main" val="336557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A3BEA8D-7F20-6719-4FAB-C950F1B78C87}"/>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cs typeface="Calibri Light"/>
              </a:rPr>
              <a:t>Results with Linear Regression Algorithm</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2AE20A-D53F-853B-B5F0-F59BED7FCD3F}"/>
              </a:ext>
            </a:extLst>
          </p:cNvPr>
          <p:cNvSpPr>
            <a:spLocks noGrp="1"/>
          </p:cNvSpPr>
          <p:nvPr>
            <p:ph idx="1"/>
          </p:nvPr>
        </p:nvSpPr>
        <p:spPr>
          <a:xfrm>
            <a:off x="6096000" y="1108061"/>
            <a:ext cx="5008901" cy="4571972"/>
          </a:xfrm>
        </p:spPr>
        <p:txBody>
          <a:bodyPr vert="horz" lIns="91440" tIns="45720" rIns="91440" bIns="45720" rtlCol="0" anchor="ctr">
            <a:normAutofit/>
          </a:bodyPr>
          <a:lstStyle/>
          <a:p>
            <a:pPr marL="0" indent="0">
              <a:buNone/>
            </a:pPr>
            <a:r>
              <a:rPr lang="en-US" sz="2400" dirty="0">
                <a:solidFill>
                  <a:schemeClr val="bg1"/>
                </a:solidFill>
                <a:cs typeface="Calibri"/>
              </a:rPr>
              <a:t>Now on fitting the data to Linear Regression Algorithm we get the accuracy in this case that is R squared as 0.976 for training set and 0.977 for test set, which is excellent as we managed to get this good accuracy for train as well as test set with the first algorithm only and that too without any overfitting, bias or variance.</a:t>
            </a:r>
          </a:p>
        </p:txBody>
      </p:sp>
    </p:spTree>
    <p:extLst>
      <p:ext uri="{BB962C8B-B14F-4D97-AF65-F5344CB8AC3E}">
        <p14:creationId xmlns:p14="http://schemas.microsoft.com/office/powerpoint/2010/main" val="53404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0953DB5D-0A37-4498-852C-604ADD8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959" y="-1"/>
            <a:ext cx="4670042"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1">
            <a:extLst>
              <a:ext uri="{FF2B5EF4-FFF2-40B4-BE49-F238E27FC236}">
                <a16:creationId xmlns:a16="http://schemas.microsoft.com/office/drawing/2014/main" id="{52B46D5E-7F74-4741-9FF9-3E105C957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12234" y="-512235"/>
            <a:ext cx="6858001" cy="7882470"/>
          </a:xfrm>
          <a:custGeom>
            <a:avLst/>
            <a:gdLst>
              <a:gd name="connsiteX0" fmla="*/ 0 w 6858001"/>
              <a:gd name="connsiteY0" fmla="*/ 0 h 7882470"/>
              <a:gd name="connsiteX1" fmla="*/ 0 w 6858001"/>
              <a:gd name="connsiteY1" fmla="*/ 1067477 h 7882470"/>
              <a:gd name="connsiteX2" fmla="*/ 0 w 6858001"/>
              <a:gd name="connsiteY2" fmla="*/ 2201779 h 7882470"/>
              <a:gd name="connsiteX3" fmla="*/ 0 w 6858001"/>
              <a:gd name="connsiteY3" fmla="*/ 7552944 h 7882470"/>
              <a:gd name="connsiteX4" fmla="*/ 1 w 6858001"/>
              <a:gd name="connsiteY4" fmla="*/ 7552944 h 7882470"/>
              <a:gd name="connsiteX5" fmla="*/ 1 w 6858001"/>
              <a:gd name="connsiteY5" fmla="*/ 7584020 h 7882470"/>
              <a:gd name="connsiteX6" fmla="*/ 1228295 w 6858001"/>
              <a:gd name="connsiteY6" fmla="*/ 7584020 h 7882470"/>
              <a:gd name="connsiteX7" fmla="*/ 1609295 w 6858001"/>
              <a:gd name="connsiteY7" fmla="*/ 7869770 h 7882470"/>
              <a:gd name="connsiteX8" fmla="*/ 1617762 w 6858001"/>
              <a:gd name="connsiteY8" fmla="*/ 7872945 h 7882470"/>
              <a:gd name="connsiteX9" fmla="*/ 1630461 w 6858001"/>
              <a:gd name="connsiteY9" fmla="*/ 7877708 h 7882470"/>
              <a:gd name="connsiteX10" fmla="*/ 1643162 w 6858001"/>
              <a:gd name="connsiteY10" fmla="*/ 7882470 h 7882470"/>
              <a:gd name="connsiteX11" fmla="*/ 1653745 w 6858001"/>
              <a:gd name="connsiteY11" fmla="*/ 7882470 h 7882470"/>
              <a:gd name="connsiteX12" fmla="*/ 1666445 w 6858001"/>
              <a:gd name="connsiteY12" fmla="*/ 7882470 h 7882470"/>
              <a:gd name="connsiteX13" fmla="*/ 1677028 w 6858001"/>
              <a:gd name="connsiteY13" fmla="*/ 7877708 h 7882470"/>
              <a:gd name="connsiteX14" fmla="*/ 1689728 w 6858001"/>
              <a:gd name="connsiteY14" fmla="*/ 7872945 h 7882470"/>
              <a:gd name="connsiteX15" fmla="*/ 1698195 w 6858001"/>
              <a:gd name="connsiteY15" fmla="*/ 7869770 h 7882470"/>
              <a:gd name="connsiteX16" fmla="*/ 2079195 w 6858001"/>
              <a:gd name="connsiteY16" fmla="*/ 7584020 h 7882470"/>
              <a:gd name="connsiteX17" fmla="*/ 6858001 w 6858001"/>
              <a:gd name="connsiteY17" fmla="*/ 7584020 h 7882470"/>
              <a:gd name="connsiteX18" fmla="*/ 6858001 w 6858001"/>
              <a:gd name="connsiteY18" fmla="*/ 5696482 h 7882470"/>
              <a:gd name="connsiteX19" fmla="*/ 6858000 w 6858001"/>
              <a:gd name="connsiteY19" fmla="*/ 5696482 h 7882470"/>
              <a:gd name="connsiteX20" fmla="*/ 6858000 w 6858001"/>
              <a:gd name="connsiteY20" fmla="*/ 2201779 h 7882470"/>
              <a:gd name="connsiteX21" fmla="*/ 6858000 w 6858001"/>
              <a:gd name="connsiteY21" fmla="*/ 1067477 h 7882470"/>
              <a:gd name="connsiteX22" fmla="*/ 6858000 w 6858001"/>
              <a:gd name="connsiteY22" fmla="*/ 0 h 78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1" h="7882470">
                <a:moveTo>
                  <a:pt x="0" y="0"/>
                </a:moveTo>
                <a:lnTo>
                  <a:pt x="0" y="1067477"/>
                </a:lnTo>
                <a:lnTo>
                  <a:pt x="0" y="2201779"/>
                </a:lnTo>
                <a:lnTo>
                  <a:pt x="0" y="7552944"/>
                </a:lnTo>
                <a:lnTo>
                  <a:pt x="1" y="7552944"/>
                </a:lnTo>
                <a:lnTo>
                  <a:pt x="1" y="7584020"/>
                </a:lnTo>
                <a:lnTo>
                  <a:pt x="1228295" y="7584020"/>
                </a:lnTo>
                <a:lnTo>
                  <a:pt x="1609295" y="7869770"/>
                </a:lnTo>
                <a:lnTo>
                  <a:pt x="1617762" y="7872945"/>
                </a:lnTo>
                <a:lnTo>
                  <a:pt x="1630461" y="7877708"/>
                </a:lnTo>
                <a:lnTo>
                  <a:pt x="1643162" y="7882470"/>
                </a:lnTo>
                <a:lnTo>
                  <a:pt x="1653745" y="7882470"/>
                </a:lnTo>
                <a:lnTo>
                  <a:pt x="1666445" y="7882470"/>
                </a:lnTo>
                <a:lnTo>
                  <a:pt x="1677028" y="7877708"/>
                </a:lnTo>
                <a:lnTo>
                  <a:pt x="1689728" y="7872945"/>
                </a:lnTo>
                <a:lnTo>
                  <a:pt x="1698195" y="7869770"/>
                </a:lnTo>
                <a:lnTo>
                  <a:pt x="2079195" y="7584020"/>
                </a:lnTo>
                <a:lnTo>
                  <a:pt x="6858001" y="7584020"/>
                </a:lnTo>
                <a:lnTo>
                  <a:pt x="6858001" y="5696482"/>
                </a:lnTo>
                <a:lnTo>
                  <a:pt x="6858000" y="5696482"/>
                </a:lnTo>
                <a:lnTo>
                  <a:pt x="6858000" y="2201779"/>
                </a:lnTo>
                <a:lnTo>
                  <a:pt x="6858000" y="1067477"/>
                </a:lnTo>
                <a:lnTo>
                  <a:pt x="6858000" y="0"/>
                </a:lnTo>
                <a:close/>
              </a:path>
            </a:pathLst>
          </a:custGeom>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76663EC-66FD-6C5C-F7CB-0EC3B13D2CE1}"/>
              </a:ext>
            </a:extLst>
          </p:cNvPr>
          <p:cNvSpPr>
            <a:spLocks noGrp="1"/>
          </p:cNvSpPr>
          <p:nvPr>
            <p:ph type="title"/>
          </p:nvPr>
        </p:nvSpPr>
        <p:spPr>
          <a:xfrm>
            <a:off x="843509" y="102252"/>
            <a:ext cx="5944308" cy="1559412"/>
          </a:xfrm>
        </p:spPr>
        <p:txBody>
          <a:bodyPr>
            <a:normAutofit/>
          </a:bodyPr>
          <a:lstStyle/>
          <a:p>
            <a:r>
              <a:rPr lang="en-US" b="1" dirty="0">
                <a:cs typeface="Calibri Light"/>
              </a:rPr>
              <a:t>Basic Overview of Decision Tree</a:t>
            </a:r>
            <a:endParaRPr lang="en-US" b="1">
              <a:cs typeface="Calibri Light"/>
            </a:endParaRPr>
          </a:p>
        </p:txBody>
      </p:sp>
      <p:sp>
        <p:nvSpPr>
          <p:cNvPr id="3" name="Content Placeholder 2">
            <a:extLst>
              <a:ext uri="{FF2B5EF4-FFF2-40B4-BE49-F238E27FC236}">
                <a16:creationId xmlns:a16="http://schemas.microsoft.com/office/drawing/2014/main" id="{FD07BFA4-DC4E-B57F-8E27-2FC795D2EF76}"/>
              </a:ext>
            </a:extLst>
          </p:cNvPr>
          <p:cNvSpPr>
            <a:spLocks noGrp="1"/>
          </p:cNvSpPr>
          <p:nvPr>
            <p:ph idx="1"/>
          </p:nvPr>
        </p:nvSpPr>
        <p:spPr>
          <a:xfrm>
            <a:off x="691999" y="1573909"/>
            <a:ext cx="5934831" cy="5203303"/>
          </a:xfrm>
        </p:spPr>
        <p:txBody>
          <a:bodyPr vert="horz" lIns="91440" tIns="45720" rIns="91440" bIns="45720" rtlCol="0" anchor="t">
            <a:noAutofit/>
          </a:bodyPr>
          <a:lstStyle/>
          <a:p>
            <a:r>
              <a:rPr lang="en-US" sz="1600" b="1" dirty="0">
                <a:cs typeface="Calibri"/>
              </a:rPr>
              <a:t>Decision Tree algorithm also called as CART is very popular in terms of classification, now decision tree works in a way that is called as recursive partitioning where simply put it does simple if else partition on the features recursively one level after another where the first node is called the root node and every node that gets split further is called a decision node and the node that does not get split further is called a leaf node. Now there are different flavors of decision tree which help us to perform the partitioning or split that I initially mentioned </a:t>
            </a:r>
            <a:r>
              <a:rPr lang="en-US" sz="1600" b="1" dirty="0">
                <a:ea typeface="+mn-lt"/>
                <a:cs typeface="+mn-lt"/>
              </a:rPr>
              <a:t>in case of classification </a:t>
            </a:r>
            <a:r>
              <a:rPr lang="en-US" sz="1600" b="1" dirty="0">
                <a:cs typeface="Calibri"/>
              </a:rPr>
              <a:t>these include 1 - Entropy &amp; Information Gain 2 – Gini Index. </a:t>
            </a:r>
          </a:p>
          <a:p>
            <a:r>
              <a:rPr lang="en-US" sz="1600" b="1" dirty="0">
                <a:cs typeface="Calibri"/>
              </a:rPr>
              <a:t>Now in case of Regression most of the stuff stays the same, what changes is the that instead of </a:t>
            </a:r>
            <a:r>
              <a:rPr lang="en-US" sz="1600" b="1" dirty="0">
                <a:ea typeface="+mn-lt"/>
                <a:cs typeface="+mn-lt"/>
              </a:rPr>
              <a:t>Entropy &amp; Information Gain or Gini Index we have another concept called variance reduction where for each partition or split we try to find out the partition that reduces the variance in target variable with each successive split in case of classification we try to find the partition that reduces the entropy in the target variable and reduction in entropy is called information gain.</a:t>
            </a:r>
            <a:endParaRPr lang="en-US" sz="1600" b="1" dirty="0">
              <a:cs typeface="Calibri"/>
            </a:endParaRPr>
          </a:p>
        </p:txBody>
      </p:sp>
      <p:sp>
        <p:nvSpPr>
          <p:cNvPr id="14" name="Rounded Rectangle 17">
            <a:extLst>
              <a:ext uri="{FF2B5EF4-FFF2-40B4-BE49-F238E27FC236}">
                <a16:creationId xmlns:a16="http://schemas.microsoft.com/office/drawing/2014/main" id="{B97A76A2-B7F2-4D75-AB9E-71FB74882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3639118"/>
          </a:xfrm>
          <a:prstGeom prst="roundRect">
            <a:avLst>
              <a:gd name="adj" fmla="val 3513"/>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Diagram&#10;&#10;Description automatically generated">
            <a:extLst>
              <a:ext uri="{FF2B5EF4-FFF2-40B4-BE49-F238E27FC236}">
                <a16:creationId xmlns:a16="http://schemas.microsoft.com/office/drawing/2014/main" id="{D693B68A-8E76-6F0E-9ACE-18C588686D7A}"/>
              </a:ext>
            </a:extLst>
          </p:cNvPr>
          <p:cNvPicPr>
            <a:picLocks noChangeAspect="1"/>
          </p:cNvPicPr>
          <p:nvPr/>
        </p:nvPicPr>
        <p:blipFill>
          <a:blip r:embed="rId2"/>
          <a:stretch>
            <a:fillRect/>
          </a:stretch>
        </p:blipFill>
        <p:spPr>
          <a:xfrm>
            <a:off x="8341217" y="1192865"/>
            <a:ext cx="3054439" cy="3173647"/>
          </a:xfrm>
          <a:prstGeom prst="rect">
            <a:avLst/>
          </a:prstGeom>
        </p:spPr>
      </p:pic>
    </p:spTree>
    <p:extLst>
      <p:ext uri="{BB962C8B-B14F-4D97-AF65-F5344CB8AC3E}">
        <p14:creationId xmlns:p14="http://schemas.microsoft.com/office/powerpoint/2010/main" val="396379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3A80253-B519-4A10-22FA-64052742C0A3}"/>
              </a:ext>
            </a:extLst>
          </p:cNvPr>
          <p:cNvSpPr>
            <a:spLocks noGrp="1"/>
          </p:cNvSpPr>
          <p:nvPr>
            <p:ph type="title"/>
          </p:nvPr>
        </p:nvSpPr>
        <p:spPr>
          <a:xfrm>
            <a:off x="1014141" y="1450655"/>
            <a:ext cx="3932030" cy="3956690"/>
          </a:xfrm>
        </p:spPr>
        <p:txBody>
          <a:bodyPr anchor="ctr">
            <a:normAutofit/>
          </a:bodyPr>
          <a:lstStyle/>
          <a:p>
            <a:r>
              <a:rPr lang="en-US" sz="5600">
                <a:solidFill>
                  <a:schemeClr val="bg1"/>
                </a:solidFill>
                <a:cs typeface="Calibri Light"/>
              </a:rPr>
              <a:t>Results with Decision Tree Algorithm</a:t>
            </a:r>
            <a:endParaRPr lang="en-US" sz="56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825ECF-0432-93C5-9BE1-78CBB9CA5843}"/>
              </a:ext>
            </a:extLst>
          </p:cNvPr>
          <p:cNvSpPr>
            <a:spLocks noGrp="1"/>
          </p:cNvSpPr>
          <p:nvPr>
            <p:ph idx="1"/>
          </p:nvPr>
        </p:nvSpPr>
        <p:spPr>
          <a:xfrm>
            <a:off x="6096000" y="1108061"/>
            <a:ext cx="5008901" cy="4571972"/>
          </a:xfrm>
        </p:spPr>
        <p:txBody>
          <a:bodyPr vert="horz" lIns="91440" tIns="45720" rIns="91440" bIns="45720" rtlCol="0" anchor="ctr">
            <a:noAutofit/>
          </a:bodyPr>
          <a:lstStyle/>
          <a:p>
            <a:pPr marL="0" indent="0">
              <a:buNone/>
            </a:pPr>
            <a:r>
              <a:rPr lang="en-US" sz="2400" dirty="0">
                <a:solidFill>
                  <a:schemeClr val="bg1"/>
                </a:solidFill>
                <a:cs typeface="Calibri" panose="020F0502020204030204"/>
              </a:rPr>
              <a:t>Initially we used Linear Regression Algorithm and got great results, but this time we used Decision Tree Algorithm to see if we can get even better results and as expected we did, that is on fitting the data to the Decision</a:t>
            </a:r>
            <a:r>
              <a:rPr lang="en-US" sz="2400" dirty="0">
                <a:solidFill>
                  <a:schemeClr val="bg1"/>
                </a:solidFill>
                <a:ea typeface="+mn-lt"/>
                <a:cs typeface="+mn-lt"/>
              </a:rPr>
              <a:t> Tree Algorithm we observe the accuracy (R squared) to be 1.0 for training set and 0.98 for test set and again as we see that without overfitting, bias or variance hence Decision Tree Algorithm for this data is better than the Linear Regression Algorithm.</a:t>
            </a:r>
            <a:endParaRPr lang="en-US" sz="2400" dirty="0">
              <a:solidFill>
                <a:schemeClr val="bg1"/>
              </a:solidFill>
              <a:cs typeface="Calibri" panose="020F0502020204030204"/>
            </a:endParaRPr>
          </a:p>
        </p:txBody>
      </p:sp>
    </p:spTree>
    <p:extLst>
      <p:ext uri="{BB962C8B-B14F-4D97-AF65-F5344CB8AC3E}">
        <p14:creationId xmlns:p14="http://schemas.microsoft.com/office/powerpoint/2010/main" val="1728377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07DCA-AFFA-4903-C241-D4EEF43B709A}"/>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Basic Overview of Random Forest</a:t>
            </a:r>
            <a:endParaRPr lang="en-US">
              <a:solidFill>
                <a:schemeClr val="bg1"/>
              </a:solidFill>
            </a:endParaRPr>
          </a:p>
        </p:txBody>
      </p:sp>
      <p:sp>
        <p:nvSpPr>
          <p:cNvPr id="3" name="Content Placeholder 2">
            <a:extLst>
              <a:ext uri="{FF2B5EF4-FFF2-40B4-BE49-F238E27FC236}">
                <a16:creationId xmlns:a16="http://schemas.microsoft.com/office/drawing/2014/main" id="{919C05C0-1387-0818-4F64-CD098A416CFA}"/>
              </a:ext>
            </a:extLst>
          </p:cNvPr>
          <p:cNvSpPr>
            <a:spLocks noGrp="1"/>
          </p:cNvSpPr>
          <p:nvPr>
            <p:ph idx="1"/>
          </p:nvPr>
        </p:nvSpPr>
        <p:spPr>
          <a:xfrm>
            <a:off x="5358384" y="640081"/>
            <a:ext cx="6024654" cy="5257800"/>
          </a:xfrm>
        </p:spPr>
        <p:txBody>
          <a:bodyPr vert="horz" lIns="91440" tIns="45720" rIns="91440" bIns="45720" rtlCol="0" anchor="ctr">
            <a:noAutofit/>
          </a:bodyPr>
          <a:lstStyle/>
          <a:p>
            <a:r>
              <a:rPr lang="en-US" sz="2000" b="1" dirty="0">
                <a:highlight>
                  <a:srgbClr val="C0C0C0"/>
                </a:highlight>
                <a:cs typeface="Calibri"/>
              </a:rPr>
              <a:t>Random Forest is an Algorithm which is an enhanced version of Decision Tree with a few small changes. Random Forest is part of Ensemble Learning algorithm and quite similar to Bagging algorithm where multiple subsets of the data is created using random sampling with replacement method and then each of these subsets are fit to any state of the art machine learning model hence we get multiple machine learning models and each having a random subset of the data and the result is calculated by considering all of these models.</a:t>
            </a:r>
          </a:p>
          <a:p>
            <a:endParaRPr lang="en-US" sz="2000" b="1" dirty="0">
              <a:highlight>
                <a:srgbClr val="C0C0C0"/>
              </a:highlight>
              <a:cs typeface="Calibri"/>
            </a:endParaRPr>
          </a:p>
          <a:p>
            <a:r>
              <a:rPr lang="en-US" sz="2000" b="1" dirty="0">
                <a:highlight>
                  <a:srgbClr val="C0C0C0"/>
                </a:highlight>
                <a:cs typeface="Calibri"/>
              </a:rPr>
              <a:t>Now Random Forest performs in the same manner just the difference is that it not only does row shuffling it also does feature shuffling when doing random</a:t>
            </a:r>
            <a:r>
              <a:rPr lang="en-US" sz="2000" b="1" dirty="0">
                <a:highlight>
                  <a:srgbClr val="C0C0C0"/>
                </a:highlight>
                <a:ea typeface="+mn-lt"/>
                <a:cs typeface="+mn-lt"/>
              </a:rPr>
              <a:t> sampling with replacement and the state of the art model is fixed and it is none other than Decision Tree.</a:t>
            </a:r>
            <a:endParaRPr lang="en-US" sz="2000" b="1" dirty="0">
              <a:highlight>
                <a:srgbClr val="C0C0C0"/>
              </a:highlight>
              <a:cs typeface="Calibri"/>
            </a:endParaRPr>
          </a:p>
        </p:txBody>
      </p:sp>
    </p:spTree>
    <p:extLst>
      <p:ext uri="{BB962C8B-B14F-4D97-AF65-F5344CB8AC3E}">
        <p14:creationId xmlns:p14="http://schemas.microsoft.com/office/powerpoint/2010/main" val="203035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409BA-C94D-6437-6048-DB88178A8881}"/>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cs typeface="Calibri Light"/>
              </a:rPr>
              <a:t>Results with Random Forest Algorithm</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F6334C-B502-F58D-DCAE-6C215E2F7918}"/>
              </a:ext>
            </a:extLst>
          </p:cNvPr>
          <p:cNvSpPr>
            <a:spLocks noGrp="1"/>
          </p:cNvSpPr>
          <p:nvPr>
            <p:ph idx="1"/>
          </p:nvPr>
        </p:nvSpPr>
        <p:spPr>
          <a:xfrm>
            <a:off x="1155548" y="2217343"/>
            <a:ext cx="9880893" cy="3959619"/>
          </a:xfrm>
        </p:spPr>
        <p:txBody>
          <a:bodyPr vert="horz" lIns="91440" tIns="45720" rIns="91440" bIns="45720" rtlCol="0">
            <a:normAutofit/>
          </a:bodyPr>
          <a:lstStyle/>
          <a:p>
            <a:pPr marL="0" indent="0">
              <a:buNone/>
            </a:pPr>
            <a:r>
              <a:rPr lang="en-US" sz="2400">
                <a:cs typeface="Calibri" panose="020F0502020204030204"/>
              </a:rPr>
              <a:t>Now we used Linear Regression Algorithm and Decision Tree Algorithm earlier and we got some pretty exceptional results but can we take it one step further, to see exactly that we used Random Forest Algorithm this time to see if can manage to get even better results and we did, that is on fitting the data to the </a:t>
            </a:r>
            <a:r>
              <a:rPr lang="en-US" sz="2400">
                <a:ea typeface="+mn-lt"/>
                <a:cs typeface="+mn-lt"/>
              </a:rPr>
              <a:t>Random Forest Algorithm we got an accuracy(R squared) of 0.999 for our training set and 0.992 for our test set and without any overfitting, bias or variance it goes without saying. This is the best result we can hope to achieve for this data. </a:t>
            </a:r>
          </a:p>
        </p:txBody>
      </p:sp>
    </p:spTree>
    <p:extLst>
      <p:ext uri="{BB962C8B-B14F-4D97-AF65-F5344CB8AC3E}">
        <p14:creationId xmlns:p14="http://schemas.microsoft.com/office/powerpoint/2010/main" val="275508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AF2C8-1A4B-657C-4D72-547E2E3CC1F8}"/>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cs typeface="Calibri Light"/>
              </a:rPr>
              <a:t>Evaluation Metric</a:t>
            </a:r>
            <a:endParaRPr lang="en-US" sz="40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460B05-1F95-0090-CC4C-B11DBC552034}"/>
              </a:ext>
            </a:extLst>
          </p:cNvPr>
          <p:cNvSpPr>
            <a:spLocks noGrp="1"/>
          </p:cNvSpPr>
          <p:nvPr>
            <p:ph idx="1"/>
          </p:nvPr>
        </p:nvSpPr>
        <p:spPr>
          <a:xfrm>
            <a:off x="1155548" y="2217343"/>
            <a:ext cx="9880893" cy="3959619"/>
          </a:xfrm>
        </p:spPr>
        <p:txBody>
          <a:bodyPr vert="horz" lIns="91440" tIns="45720" rIns="91440" bIns="45720" rtlCol="0">
            <a:normAutofit/>
          </a:bodyPr>
          <a:lstStyle/>
          <a:p>
            <a:pPr marL="0" indent="0">
              <a:buNone/>
            </a:pPr>
            <a:r>
              <a:rPr lang="en-US" sz="2400">
                <a:cs typeface="Calibri"/>
              </a:rPr>
              <a:t>In case of Regression the most prominent Evaluation Metric is the R squared, now what exactly is R squared ? R squared is a metric in Regression that states the amount variance in the dependent variable that can be explained by the independent variable.</a:t>
            </a:r>
          </a:p>
          <a:p>
            <a:pPr marL="0" indent="0">
              <a:buNone/>
            </a:pPr>
            <a:r>
              <a:rPr lang="en-US" sz="2400">
                <a:cs typeface="Calibri"/>
              </a:rPr>
              <a:t>Now R squared only works in case of simple regression where we have one explanatory/independent variable however when we have a case of multiple regression </a:t>
            </a:r>
            <a:r>
              <a:rPr lang="en-US" sz="2400">
                <a:ea typeface="+mn-lt"/>
                <a:cs typeface="+mn-lt"/>
              </a:rPr>
              <a:t>made up of several independent variables just like in this case then instead of R squared we use something called as Adjusted R squared The adjusted R-squared compares the descriptive power of regression models that include diverse numbers of predictors. Every predictor added to a model increases R-squared and never decreases it.</a:t>
            </a:r>
          </a:p>
        </p:txBody>
      </p:sp>
    </p:spTree>
    <p:extLst>
      <p:ext uri="{BB962C8B-B14F-4D97-AF65-F5344CB8AC3E}">
        <p14:creationId xmlns:p14="http://schemas.microsoft.com/office/powerpoint/2010/main" val="115907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Text&#10;&#10;Description automatically generated">
            <a:extLst>
              <a:ext uri="{FF2B5EF4-FFF2-40B4-BE49-F238E27FC236}">
                <a16:creationId xmlns:a16="http://schemas.microsoft.com/office/drawing/2014/main" id="{2D59B032-96D7-13CC-6D4B-EE2C5F356445}"/>
              </a:ext>
            </a:extLst>
          </p:cNvPr>
          <p:cNvPicPr>
            <a:picLocks noChangeAspect="1"/>
          </p:cNvPicPr>
          <p:nvPr/>
        </p:nvPicPr>
        <p:blipFill>
          <a:blip r:embed="rId2"/>
          <a:stretch>
            <a:fillRect/>
          </a:stretch>
        </p:blipFill>
        <p:spPr>
          <a:xfrm>
            <a:off x="7517934" y="2947053"/>
            <a:ext cx="4398682" cy="2627313"/>
          </a:xfrm>
          <a:prstGeom prst="rect">
            <a:avLst/>
          </a:prstGeom>
        </p:spPr>
      </p:pic>
      <p:pic>
        <p:nvPicPr>
          <p:cNvPr id="4" name="Picture 4" descr="Text&#10;&#10;Description automatically generated">
            <a:extLst>
              <a:ext uri="{FF2B5EF4-FFF2-40B4-BE49-F238E27FC236}">
                <a16:creationId xmlns:a16="http://schemas.microsoft.com/office/drawing/2014/main" id="{8976C582-B3BC-5D25-5E71-FD32D040DE56}"/>
              </a:ext>
            </a:extLst>
          </p:cNvPr>
          <p:cNvPicPr>
            <a:picLocks noChangeAspect="1"/>
          </p:cNvPicPr>
          <p:nvPr/>
        </p:nvPicPr>
        <p:blipFill>
          <a:blip r:embed="rId3"/>
          <a:stretch>
            <a:fillRect/>
          </a:stretch>
        </p:blipFill>
        <p:spPr>
          <a:xfrm>
            <a:off x="689349" y="3036701"/>
            <a:ext cx="6135688" cy="2627313"/>
          </a:xfrm>
          <a:prstGeom prst="rect">
            <a:avLst/>
          </a:prstGeom>
        </p:spPr>
      </p:pic>
      <p:sp>
        <p:nvSpPr>
          <p:cNvPr id="2" name="Title 1">
            <a:extLst>
              <a:ext uri="{FF2B5EF4-FFF2-40B4-BE49-F238E27FC236}">
                <a16:creationId xmlns:a16="http://schemas.microsoft.com/office/drawing/2014/main" id="{6EDE0AD2-503A-267C-176D-B70FF2325BC6}"/>
              </a:ext>
            </a:extLst>
          </p:cNvPr>
          <p:cNvSpPr>
            <a:spLocks noGrp="1"/>
          </p:cNvSpPr>
          <p:nvPr>
            <p:ph type="title"/>
          </p:nvPr>
        </p:nvSpPr>
        <p:spPr>
          <a:xfrm>
            <a:off x="1286932" y="1204109"/>
            <a:ext cx="10023398" cy="857894"/>
          </a:xfrm>
        </p:spPr>
        <p:txBody>
          <a:bodyPr>
            <a:normAutofit/>
          </a:bodyPr>
          <a:lstStyle/>
          <a:p>
            <a:r>
              <a:rPr lang="en-US" sz="4000">
                <a:solidFill>
                  <a:srgbClr val="FFFFFF"/>
                </a:solidFill>
                <a:cs typeface="Calibri Light"/>
              </a:rPr>
              <a:t>Formula for R squared &amp; Adjusted R Squared</a:t>
            </a:r>
            <a:endParaRPr lang="en-US" sz="4000">
              <a:solidFill>
                <a:srgbClr val="FFFFFF"/>
              </a:solidFill>
            </a:endParaRPr>
          </a:p>
        </p:txBody>
      </p:sp>
      <p:sp>
        <p:nvSpPr>
          <p:cNvPr id="6" name="TextBox 5">
            <a:extLst>
              <a:ext uri="{FF2B5EF4-FFF2-40B4-BE49-F238E27FC236}">
                <a16:creationId xmlns:a16="http://schemas.microsoft.com/office/drawing/2014/main" id="{5C0E1D8E-125E-679B-B5E8-86F7296868BB}"/>
              </a:ext>
            </a:extLst>
          </p:cNvPr>
          <p:cNvSpPr txBox="1"/>
          <p:nvPr/>
        </p:nvSpPr>
        <p:spPr>
          <a:xfrm>
            <a:off x="8337176" y="557212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Where</a:t>
            </a:r>
            <a:endParaRPr lang="en-US" dirty="0"/>
          </a:p>
          <a:p>
            <a:r>
              <a:rPr lang="en-US" dirty="0">
                <a:cs typeface="Calibri"/>
              </a:rPr>
              <a:t>n= Sample Size</a:t>
            </a:r>
            <a:endParaRPr lang="en-US" dirty="0"/>
          </a:p>
          <a:p>
            <a:r>
              <a:rPr lang="en-US" dirty="0">
                <a:cs typeface="Calibri"/>
              </a:rPr>
              <a:t>K= No. of features</a:t>
            </a:r>
          </a:p>
        </p:txBody>
      </p:sp>
    </p:spTree>
    <p:extLst>
      <p:ext uri="{BB962C8B-B14F-4D97-AF65-F5344CB8AC3E}">
        <p14:creationId xmlns:p14="http://schemas.microsoft.com/office/powerpoint/2010/main" val="222807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7AED0-7CA4-FF08-FED4-6B6B6F45804D}"/>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cs typeface="Calibri Light"/>
              </a:rPr>
              <a:t>Conclusion</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05FA71-DE11-F88E-1BD9-C026815C669D}"/>
              </a:ext>
            </a:extLst>
          </p:cNvPr>
          <p:cNvSpPr>
            <a:spLocks noGrp="1"/>
          </p:cNvSpPr>
          <p:nvPr>
            <p:ph idx="1"/>
          </p:nvPr>
        </p:nvSpPr>
        <p:spPr>
          <a:xfrm>
            <a:off x="1155548" y="2217343"/>
            <a:ext cx="9880893" cy="3959619"/>
          </a:xfrm>
        </p:spPr>
        <p:txBody>
          <a:bodyPr vert="horz" lIns="91440" tIns="45720" rIns="91440" bIns="45720" rtlCol="0" anchor="t">
            <a:normAutofit/>
          </a:bodyPr>
          <a:lstStyle/>
          <a:p>
            <a:pPr marL="457200" indent="-457200"/>
            <a:r>
              <a:rPr lang="en-US" sz="2000" dirty="0"/>
              <a:t>In This Project we started out with a problem statement given to us by the stakeholders of an FMCG company who entered into the instant noodles business two years back and the higher management wants to optimize the supply quantity in every warehouse in the entire country based upon the historical data to predict the optimum weight of the product to be shipped each time to the warehouse.</a:t>
            </a:r>
            <a:endParaRPr lang="en-US" sz="2000" dirty="0">
              <a:cs typeface="Calibri"/>
            </a:endParaRPr>
          </a:p>
          <a:p>
            <a:pPr marL="457200" indent="-457200"/>
            <a:r>
              <a:rPr lang="en-US" sz="2000" dirty="0"/>
              <a:t>We started out with analyzing the data to get some important insights from the data for the stakeholders, we also performed demand pattern analysis for an effective marketing drive in the particular pockets of the country then we did some data preprocessing before creating a model and tried to get a model that gives the best predictions and in that pursuit we got a model that can predict the output with not 80, not 90 but with 99% accuracy, and that too without any overfitting, bias or variance.</a:t>
            </a:r>
          </a:p>
          <a:p>
            <a:pPr marL="457200" indent="-457200"/>
            <a:r>
              <a:rPr lang="en-US" sz="2000" dirty="0">
                <a:cs typeface="Calibri" panose="020F0502020204030204"/>
              </a:rPr>
              <a:t>So this concludes our project.</a:t>
            </a:r>
          </a:p>
        </p:txBody>
      </p:sp>
    </p:spTree>
    <p:extLst>
      <p:ext uri="{BB962C8B-B14F-4D97-AF65-F5344CB8AC3E}">
        <p14:creationId xmlns:p14="http://schemas.microsoft.com/office/powerpoint/2010/main" val="64623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193D4-B495-D41A-BD93-A037093F855B}"/>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cs typeface="Calibri Light"/>
              </a:rPr>
              <a:t>Bonus</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EAC949-A496-3026-A2E3-F439AB3977AE}"/>
              </a:ext>
            </a:extLst>
          </p:cNvPr>
          <p:cNvSpPr>
            <a:spLocks noGrp="1"/>
          </p:cNvSpPr>
          <p:nvPr>
            <p:ph idx="1"/>
          </p:nvPr>
        </p:nvSpPr>
        <p:spPr>
          <a:xfrm>
            <a:off x="1155548" y="2217343"/>
            <a:ext cx="9880893" cy="3959619"/>
          </a:xfrm>
        </p:spPr>
        <p:txBody>
          <a:bodyPr vert="horz" lIns="91440" tIns="45720" rIns="91440" bIns="45720" rtlCol="0" anchor="t">
            <a:normAutofit/>
          </a:bodyPr>
          <a:lstStyle/>
          <a:p>
            <a:pPr marL="0" indent="0">
              <a:buNone/>
            </a:pPr>
            <a:r>
              <a:rPr lang="en-US" sz="2400" dirty="0">
                <a:cs typeface="Calibri"/>
              </a:rPr>
              <a:t>After creation of the model instead of keeping that model in the </a:t>
            </a:r>
            <a:r>
              <a:rPr lang="en-US" sz="2400" dirty="0" err="1">
                <a:cs typeface="Calibri"/>
              </a:rPr>
              <a:t>jupyter</a:t>
            </a:r>
            <a:r>
              <a:rPr lang="en-US" sz="2400" dirty="0">
                <a:cs typeface="Calibri"/>
              </a:rPr>
              <a:t> notebook I thought why not make the job of the stakeholders even easier who gave us the project by deploying it to a web application where the stakeholder has to just enter few details about the warehouse and can predict the amount of product to be shipped to the warehouse with not 80, not 90 but with 99% accuracy.</a:t>
            </a:r>
          </a:p>
        </p:txBody>
      </p:sp>
    </p:spTree>
    <p:extLst>
      <p:ext uri="{BB962C8B-B14F-4D97-AF65-F5344CB8AC3E}">
        <p14:creationId xmlns:p14="http://schemas.microsoft.com/office/powerpoint/2010/main" val="363828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B3FC9-E917-2288-7101-5B2F8B86AAA0}"/>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dirty="0">
                <a:solidFill>
                  <a:schemeClr val="bg1"/>
                </a:solidFill>
              </a:rPr>
              <a:t>The</a:t>
            </a:r>
            <a:r>
              <a:rPr lang="en-US" sz="5400" b="1" kern="1200" dirty="0">
                <a:solidFill>
                  <a:schemeClr val="bg1"/>
                </a:solidFill>
                <a:latin typeface="+mj-lt"/>
                <a:ea typeface="+mj-ea"/>
                <a:cs typeface="+mj-cs"/>
              </a:rPr>
              <a:t> Data</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28701E5-6AB2-268D-330D-27C6F545FCCB}"/>
              </a:ext>
            </a:extLst>
          </p:cNvPr>
          <p:cNvPicPr>
            <a:picLocks noGrp="1" noChangeAspect="1"/>
          </p:cNvPicPr>
          <p:nvPr>
            <p:ph idx="1"/>
          </p:nvPr>
        </p:nvPicPr>
        <p:blipFill>
          <a:blip r:embed="rId2"/>
          <a:stretch>
            <a:fillRect/>
          </a:stretch>
        </p:blipFill>
        <p:spPr>
          <a:xfrm>
            <a:off x="1280861" y="2427541"/>
            <a:ext cx="9575179" cy="3997637"/>
          </a:xfrm>
          <a:prstGeom prst="rect">
            <a:avLst/>
          </a:prstGeom>
        </p:spPr>
      </p:pic>
    </p:spTree>
    <p:extLst>
      <p:ext uri="{BB962C8B-B14F-4D97-AF65-F5344CB8AC3E}">
        <p14:creationId xmlns:p14="http://schemas.microsoft.com/office/powerpoint/2010/main" val="113018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t="-45000" b="-45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28F323-3690-0A79-560D-1DCF76240B7D}"/>
              </a:ext>
            </a:extLst>
          </p:cNvPr>
          <p:cNvSpPr txBox="1"/>
          <p:nvPr/>
        </p:nvSpPr>
        <p:spPr>
          <a:xfrm>
            <a:off x="5003426" y="17621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Thank You</a:t>
            </a:r>
          </a:p>
        </p:txBody>
      </p:sp>
    </p:spTree>
    <p:extLst>
      <p:ext uri="{BB962C8B-B14F-4D97-AF65-F5344CB8AC3E}">
        <p14:creationId xmlns:p14="http://schemas.microsoft.com/office/powerpoint/2010/main" val="338362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B4ECF-D176-D388-B0A0-7A86D6A2A14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About The Data</a:t>
            </a:r>
          </a:p>
        </p:txBody>
      </p:sp>
      <p:sp>
        <p:nvSpPr>
          <p:cNvPr id="3" name="Content Placeholder 2">
            <a:extLst>
              <a:ext uri="{FF2B5EF4-FFF2-40B4-BE49-F238E27FC236}">
                <a16:creationId xmlns:a16="http://schemas.microsoft.com/office/drawing/2014/main" id="{EE2C5C31-FD53-6FE3-98BA-248F1A1922DB}"/>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a:solidFill>
                  <a:srgbClr val="44B8DD"/>
                </a:solidFill>
              </a:rPr>
              <a:t>25 Columns X 25000 Rows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Text&#10;&#10;Description automatically generated">
            <a:extLst>
              <a:ext uri="{FF2B5EF4-FFF2-40B4-BE49-F238E27FC236}">
                <a16:creationId xmlns:a16="http://schemas.microsoft.com/office/drawing/2014/main" id="{7E14DC14-0B08-B1E0-20A4-46B3CF732163}"/>
              </a:ext>
            </a:extLst>
          </p:cNvPr>
          <p:cNvPicPr>
            <a:picLocks noChangeAspect="1"/>
          </p:cNvPicPr>
          <p:nvPr/>
        </p:nvPicPr>
        <p:blipFill>
          <a:blip r:embed="rId2"/>
          <a:stretch>
            <a:fillRect/>
          </a:stretch>
        </p:blipFill>
        <p:spPr>
          <a:xfrm>
            <a:off x="331567" y="2816141"/>
            <a:ext cx="5455917" cy="3218991"/>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Text&#10;&#10;Description automatically generated">
            <a:extLst>
              <a:ext uri="{FF2B5EF4-FFF2-40B4-BE49-F238E27FC236}">
                <a16:creationId xmlns:a16="http://schemas.microsoft.com/office/drawing/2014/main" id="{95F853E4-BA28-0448-E46E-0C5852822FD8}"/>
              </a:ext>
            </a:extLst>
          </p:cNvPr>
          <p:cNvPicPr>
            <a:picLocks noChangeAspect="1"/>
          </p:cNvPicPr>
          <p:nvPr/>
        </p:nvPicPr>
        <p:blipFill>
          <a:blip r:embed="rId3"/>
          <a:stretch>
            <a:fillRect/>
          </a:stretch>
        </p:blipFill>
        <p:spPr>
          <a:xfrm>
            <a:off x="6445073" y="2816141"/>
            <a:ext cx="5455917" cy="3218991"/>
          </a:xfrm>
          <a:prstGeom prst="rect">
            <a:avLst/>
          </a:prstGeom>
        </p:spPr>
      </p:pic>
    </p:spTree>
    <p:extLst>
      <p:ext uri="{BB962C8B-B14F-4D97-AF65-F5344CB8AC3E}">
        <p14:creationId xmlns:p14="http://schemas.microsoft.com/office/powerpoint/2010/main" val="1045124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CC597A0F-3BD1-9517-04C3-F6A7F991B12A}"/>
              </a:ext>
            </a:extLst>
          </p:cNvPr>
          <p:cNvPicPr>
            <a:picLocks noChangeAspect="1"/>
          </p:cNvPicPr>
          <p:nvPr/>
        </p:nvPicPr>
        <p:blipFill>
          <a:blip r:embed="rId2"/>
          <a:stretch>
            <a:fillRect/>
          </a:stretch>
        </p:blipFill>
        <p:spPr>
          <a:xfrm>
            <a:off x="2381250" y="642938"/>
            <a:ext cx="4429125" cy="5570538"/>
          </a:xfrm>
          <a:prstGeom prst="rect">
            <a:avLst/>
          </a:prstGeom>
        </p:spPr>
      </p:pic>
      <p:sp>
        <p:nvSpPr>
          <p:cNvPr id="4" name="TextBox 3">
            <a:extLst>
              <a:ext uri="{FF2B5EF4-FFF2-40B4-BE49-F238E27FC236}">
                <a16:creationId xmlns:a16="http://schemas.microsoft.com/office/drawing/2014/main" id="{A3A2C293-2973-5E0C-8961-E3BB1675BF4E}"/>
              </a:ext>
            </a:extLst>
          </p:cNvPr>
          <p:cNvSpPr txBox="1"/>
          <p:nvPr/>
        </p:nvSpPr>
        <p:spPr>
          <a:xfrm>
            <a:off x="2381250" y="5099050"/>
            <a:ext cx="4429125" cy="11144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Percentage of Null Values</a:t>
            </a:r>
          </a:p>
        </p:txBody>
      </p:sp>
      <p:pic>
        <p:nvPicPr>
          <p:cNvPr id="7" name="Picture 7">
            <a:extLst>
              <a:ext uri="{FF2B5EF4-FFF2-40B4-BE49-F238E27FC236}">
                <a16:creationId xmlns:a16="http://schemas.microsoft.com/office/drawing/2014/main" id="{99A18BCA-660B-14B3-9722-6DE8E78B5BCF}"/>
              </a:ext>
            </a:extLst>
          </p:cNvPr>
          <p:cNvPicPr>
            <a:picLocks noChangeAspect="1"/>
          </p:cNvPicPr>
          <p:nvPr/>
        </p:nvPicPr>
        <p:blipFill>
          <a:blip r:embed="rId3"/>
          <a:stretch>
            <a:fillRect/>
          </a:stretch>
        </p:blipFill>
        <p:spPr>
          <a:xfrm>
            <a:off x="6877050" y="642938"/>
            <a:ext cx="4660900" cy="5570538"/>
          </a:xfrm>
          <a:prstGeom prst="rect">
            <a:avLst/>
          </a:prstGeom>
        </p:spPr>
      </p:pic>
      <p:sp>
        <p:nvSpPr>
          <p:cNvPr id="6" name="TextBox 5">
            <a:extLst>
              <a:ext uri="{FF2B5EF4-FFF2-40B4-BE49-F238E27FC236}">
                <a16:creationId xmlns:a16="http://schemas.microsoft.com/office/drawing/2014/main" id="{AC12B907-62AC-3050-41F0-428BE67AB4AA}"/>
              </a:ext>
            </a:extLst>
          </p:cNvPr>
          <p:cNvSpPr txBox="1"/>
          <p:nvPr/>
        </p:nvSpPr>
        <p:spPr>
          <a:xfrm>
            <a:off x="6877050" y="5099050"/>
            <a:ext cx="4660900" cy="11144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Datatypes of the Features</a:t>
            </a:r>
          </a:p>
        </p:txBody>
      </p:sp>
    </p:spTree>
    <p:extLst>
      <p:ext uri="{BB962C8B-B14F-4D97-AF65-F5344CB8AC3E}">
        <p14:creationId xmlns:p14="http://schemas.microsoft.com/office/powerpoint/2010/main" val="2802003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CCDC-F4CA-7C2F-2CF7-570155D07491}"/>
              </a:ext>
            </a:extLst>
          </p:cNvPr>
          <p:cNvSpPr>
            <a:spLocks noGrp="1"/>
          </p:cNvSpPr>
          <p:nvPr>
            <p:ph type="title"/>
          </p:nvPr>
        </p:nvSpPr>
        <p:spPr>
          <a:xfrm>
            <a:off x="3910013" y="-3968"/>
            <a:ext cx="8277225" cy="1325563"/>
          </a:xfrm>
        </p:spPr>
        <p:txBody>
          <a:bodyPr>
            <a:normAutofit/>
          </a:bodyPr>
          <a:lstStyle/>
          <a:p>
            <a:r>
              <a:rPr lang="en-US" sz="6000" b="1" dirty="0">
                <a:ea typeface="Calibri Light"/>
                <a:cs typeface="Calibri Light"/>
              </a:rPr>
              <a:t>Exploratory Data Analysis</a:t>
            </a:r>
          </a:p>
        </p:txBody>
      </p:sp>
    </p:spTree>
    <p:extLst>
      <p:ext uri="{BB962C8B-B14F-4D97-AF65-F5344CB8AC3E}">
        <p14:creationId xmlns:p14="http://schemas.microsoft.com/office/powerpoint/2010/main" val="3686740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DF5EBA-087B-81ED-27D6-196ADB0E90DD}"/>
              </a:ext>
            </a:extLst>
          </p:cNvPr>
          <p:cNvSpPr txBox="1"/>
          <p:nvPr/>
        </p:nvSpPr>
        <p:spPr>
          <a:xfrm>
            <a:off x="631520" y="368245"/>
            <a:ext cx="44174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Percentage of Warehouses Location Wise</a:t>
            </a:r>
          </a:p>
        </p:txBody>
      </p:sp>
      <p:pic>
        <p:nvPicPr>
          <p:cNvPr id="5" name="Picture 5" descr="Chart, pie chart&#10;&#10;Description automatically generated">
            <a:extLst>
              <a:ext uri="{FF2B5EF4-FFF2-40B4-BE49-F238E27FC236}">
                <a16:creationId xmlns:a16="http://schemas.microsoft.com/office/drawing/2014/main" id="{50BD31CA-82F6-A5EF-7DB1-DFB1F960A282}"/>
              </a:ext>
            </a:extLst>
          </p:cNvPr>
          <p:cNvPicPr>
            <a:picLocks noChangeAspect="1"/>
          </p:cNvPicPr>
          <p:nvPr/>
        </p:nvPicPr>
        <p:blipFill>
          <a:blip r:embed="rId2"/>
          <a:stretch>
            <a:fillRect/>
          </a:stretch>
        </p:blipFill>
        <p:spPr>
          <a:xfrm>
            <a:off x="425855" y="1462935"/>
            <a:ext cx="5243847" cy="4500064"/>
          </a:xfrm>
          <a:prstGeom prst="rect">
            <a:avLst/>
          </a:prstGeom>
        </p:spPr>
      </p:pic>
      <p:sp>
        <p:nvSpPr>
          <p:cNvPr id="6" name="TextBox 5">
            <a:extLst>
              <a:ext uri="{FF2B5EF4-FFF2-40B4-BE49-F238E27FC236}">
                <a16:creationId xmlns:a16="http://schemas.microsoft.com/office/drawing/2014/main" id="{427AB2A4-0F8C-8A43-2603-0BC38A1D7539}"/>
              </a:ext>
            </a:extLst>
          </p:cNvPr>
          <p:cNvSpPr txBox="1"/>
          <p:nvPr/>
        </p:nvSpPr>
        <p:spPr>
          <a:xfrm>
            <a:off x="6376146" y="300349"/>
            <a:ext cx="46642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Number of different sizes of warehouses</a:t>
            </a:r>
          </a:p>
        </p:txBody>
      </p:sp>
      <p:pic>
        <p:nvPicPr>
          <p:cNvPr id="7" name="Picture 7" descr="Chart, bar chart, treemap chart&#10;&#10;Description automatically generated">
            <a:extLst>
              <a:ext uri="{FF2B5EF4-FFF2-40B4-BE49-F238E27FC236}">
                <a16:creationId xmlns:a16="http://schemas.microsoft.com/office/drawing/2014/main" id="{D53EA58B-553B-392C-49DD-95EF6A6ADA2E}"/>
              </a:ext>
            </a:extLst>
          </p:cNvPr>
          <p:cNvPicPr>
            <a:picLocks noChangeAspect="1"/>
          </p:cNvPicPr>
          <p:nvPr/>
        </p:nvPicPr>
        <p:blipFill>
          <a:blip r:embed="rId3"/>
          <a:stretch>
            <a:fillRect/>
          </a:stretch>
        </p:blipFill>
        <p:spPr>
          <a:xfrm>
            <a:off x="5658119" y="1465500"/>
            <a:ext cx="6467339" cy="4517281"/>
          </a:xfrm>
          <a:prstGeom prst="rect">
            <a:avLst/>
          </a:prstGeom>
        </p:spPr>
      </p:pic>
    </p:spTree>
    <p:extLst>
      <p:ext uri="{BB962C8B-B14F-4D97-AF65-F5344CB8AC3E}">
        <p14:creationId xmlns:p14="http://schemas.microsoft.com/office/powerpoint/2010/main" val="1789934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4C3BB0-C5F5-B102-0B5E-29C0C3755E09}"/>
              </a:ext>
            </a:extLst>
          </p:cNvPr>
          <p:cNvSpPr txBox="1"/>
          <p:nvPr/>
        </p:nvSpPr>
        <p:spPr>
          <a:xfrm>
            <a:off x="946896" y="364190"/>
            <a:ext cx="35276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Number of warehouses in different zones of the country</a:t>
            </a:r>
          </a:p>
        </p:txBody>
      </p:sp>
      <p:pic>
        <p:nvPicPr>
          <p:cNvPr id="5" name="Picture 5" descr="Chart, bar chart&#10;&#10;Description automatically generated">
            <a:extLst>
              <a:ext uri="{FF2B5EF4-FFF2-40B4-BE49-F238E27FC236}">
                <a16:creationId xmlns:a16="http://schemas.microsoft.com/office/drawing/2014/main" id="{D6D51778-4B34-BDC5-A3DE-525EB75A12C7}"/>
              </a:ext>
            </a:extLst>
          </p:cNvPr>
          <p:cNvPicPr>
            <a:picLocks noChangeAspect="1"/>
          </p:cNvPicPr>
          <p:nvPr/>
        </p:nvPicPr>
        <p:blipFill>
          <a:blip r:embed="rId2"/>
          <a:stretch>
            <a:fillRect/>
          </a:stretch>
        </p:blipFill>
        <p:spPr>
          <a:xfrm>
            <a:off x="230841" y="1942718"/>
            <a:ext cx="5869641" cy="4507769"/>
          </a:xfrm>
          <a:prstGeom prst="rect">
            <a:avLst/>
          </a:prstGeom>
        </p:spPr>
      </p:pic>
      <p:sp>
        <p:nvSpPr>
          <p:cNvPr id="6" name="TextBox 5">
            <a:extLst>
              <a:ext uri="{FF2B5EF4-FFF2-40B4-BE49-F238E27FC236}">
                <a16:creationId xmlns:a16="http://schemas.microsoft.com/office/drawing/2014/main" id="{ED545BDF-49CD-60C4-83D2-7C4E8ABC4360}"/>
              </a:ext>
            </a:extLst>
          </p:cNvPr>
          <p:cNvSpPr txBox="1"/>
          <p:nvPr/>
        </p:nvSpPr>
        <p:spPr>
          <a:xfrm>
            <a:off x="6821582" y="364191"/>
            <a:ext cx="45473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Percentage of warehouses in different regional zones of the country</a:t>
            </a:r>
            <a:endParaRPr lang="en-US" sz="2400">
              <a:cs typeface="Calibri"/>
            </a:endParaRPr>
          </a:p>
        </p:txBody>
      </p:sp>
      <p:pic>
        <p:nvPicPr>
          <p:cNvPr id="7" name="Picture 7" descr="Chart, pie chart&#10;&#10;Description automatically generated">
            <a:extLst>
              <a:ext uri="{FF2B5EF4-FFF2-40B4-BE49-F238E27FC236}">
                <a16:creationId xmlns:a16="http://schemas.microsoft.com/office/drawing/2014/main" id="{CEA00AE1-DF13-D770-4725-94C9B7FE28E7}"/>
              </a:ext>
            </a:extLst>
          </p:cNvPr>
          <p:cNvPicPr>
            <a:picLocks noChangeAspect="1"/>
          </p:cNvPicPr>
          <p:nvPr/>
        </p:nvPicPr>
        <p:blipFill>
          <a:blip r:embed="rId3"/>
          <a:stretch>
            <a:fillRect/>
          </a:stretch>
        </p:blipFill>
        <p:spPr>
          <a:xfrm>
            <a:off x="6618193" y="1574039"/>
            <a:ext cx="5130052" cy="4696038"/>
          </a:xfrm>
          <a:prstGeom prst="rect">
            <a:avLst/>
          </a:prstGeom>
        </p:spPr>
      </p:pic>
    </p:spTree>
    <p:extLst>
      <p:ext uri="{BB962C8B-B14F-4D97-AF65-F5344CB8AC3E}">
        <p14:creationId xmlns:p14="http://schemas.microsoft.com/office/powerpoint/2010/main" val="1920147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Supply Chain Management</vt:lpstr>
      <vt:lpstr>Overview</vt:lpstr>
      <vt:lpstr>Objective</vt:lpstr>
      <vt:lpstr>The Data</vt:lpstr>
      <vt:lpstr>About The Data</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Analyzing Market Demand in different pockets of the Country</vt:lpstr>
      <vt:lpstr>Overview of Demand Analysis</vt:lpstr>
      <vt:lpstr>Analysis and Findings</vt:lpstr>
      <vt:lpstr>PowerPoint Presentation</vt:lpstr>
      <vt:lpstr>PowerPoint Presentation</vt:lpstr>
      <vt:lpstr>Data Preprocessing Overview</vt:lpstr>
      <vt:lpstr>Handling Null Values</vt:lpstr>
      <vt:lpstr>Handling Nuisance Columns &amp; Outlier Treatment</vt:lpstr>
      <vt:lpstr>Encoding</vt:lpstr>
      <vt:lpstr>Handling Multicollinearity and Data Scaling</vt:lpstr>
      <vt:lpstr>Feature Importance</vt:lpstr>
      <vt:lpstr>PowerPoint Presentation</vt:lpstr>
      <vt:lpstr>Algorithms</vt:lpstr>
      <vt:lpstr>Basic Overview of Linear Regression</vt:lpstr>
      <vt:lpstr>Results with Linear Regression Algorithm</vt:lpstr>
      <vt:lpstr>Basic Overview of Decision Tree</vt:lpstr>
      <vt:lpstr>Results with Decision Tree Algorithm</vt:lpstr>
      <vt:lpstr>Basic Overview of Random Forest</vt:lpstr>
      <vt:lpstr>Results with Random Forest Algorithm</vt:lpstr>
      <vt:lpstr>Evaluation Metric</vt:lpstr>
      <vt:lpstr>Formula for R squared &amp; Adjusted R Squared</vt:lpstr>
      <vt:lpstr>Conclusion</vt:lpstr>
      <vt:lpstr>Bonus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1862</cp:revision>
  <dcterms:created xsi:type="dcterms:W3CDTF">2023-03-04T12:56:14Z</dcterms:created>
  <dcterms:modified xsi:type="dcterms:W3CDTF">2023-03-22T03:41:18Z</dcterms:modified>
</cp:coreProperties>
</file>